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6858000" cy="9144000"/>
  <p:embeddedFontLst>
    <p:embeddedFont>
      <p:font typeface="Roboto" panose="020B0604020202020204" charset="0"/>
      <p:regular r:id="rId10"/>
      <p:bold r:id="rId11"/>
      <p:italic r:id="rId12"/>
      <p:boldItalic r:id="rId1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0" d="100"/>
          <a:sy n="110" d="100"/>
        </p:scale>
        <p:origin x="75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98873776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6" name="Shape 8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851033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1" name="Shape 9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862950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0" name="Shape 10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2527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054562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Shape 11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7" name="Shape 11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5652568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5" name="Shape 12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898792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2" name="Shape 1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117699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dk1"/>
        </a:solidFill>
        <a:effectLst/>
      </p:bgPr>
    </p:bg>
    <p:spTree>
      <p:nvGrpSpPr>
        <p:cNvPr id="1" name="Shape 11"/>
        <p:cNvGrpSpPr/>
        <p:nvPr/>
      </p:nvGrpSpPr>
      <p:grpSpPr>
        <a:xfrm>
          <a:off x="0" y="0"/>
          <a:ext cx="0" cy="0"/>
          <a:chOff x="0" y="0"/>
          <a:chExt cx="0" cy="0"/>
        </a:xfrm>
      </p:grpSpPr>
      <p:grpSp>
        <p:nvGrpSpPr>
          <p:cNvPr id="12" name="Shape 12"/>
          <p:cNvGrpSpPr/>
          <p:nvPr/>
        </p:nvGrpSpPr>
        <p:grpSpPr>
          <a:xfrm>
            <a:off x="6098378" y="4"/>
            <a:ext cx="3045625" cy="2030570"/>
            <a:chOff x="6098378" y="4"/>
            <a:chExt cx="3045625" cy="2030570"/>
          </a:xfrm>
        </p:grpSpPr>
        <p:sp>
          <p:nvSpPr>
            <p:cNvPr id="13" name="Shape 13"/>
            <p:cNvSpPr/>
            <p:nvPr/>
          </p:nvSpPr>
          <p:spPr>
            <a:xfrm>
              <a:off x="8128803" y="15"/>
              <a:ext cx="1015200" cy="1015200"/>
            </a:xfrm>
            <a:prstGeom prst="rect">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14" name="Shape 14"/>
            <p:cNvSpPr/>
            <p:nvPr/>
          </p:nvSpPr>
          <p:spPr>
            <a:xfrm flipH="1">
              <a:off x="7113463" y="4"/>
              <a:ext cx="1015200" cy="1015200"/>
            </a:xfrm>
            <a:prstGeom prst="rtTriangle">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15" name="Shape 15"/>
            <p:cNvSpPr/>
            <p:nvPr/>
          </p:nvSpPr>
          <p:spPr>
            <a:xfrm rot="10800000" flipH="1">
              <a:off x="7113588" y="106"/>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sp>
          <p:nvSpPr>
            <p:cNvPr id="16" name="Shape 16"/>
            <p:cNvSpPr/>
            <p:nvPr/>
          </p:nvSpPr>
          <p:spPr>
            <a:xfrm rot="10800000">
              <a:off x="6098378" y="96"/>
              <a:ext cx="1015200" cy="1015200"/>
            </a:xfrm>
            <a:prstGeom prst="rtTriangle">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17" name="Shape 17"/>
            <p:cNvSpPr/>
            <p:nvPr/>
          </p:nvSpPr>
          <p:spPr>
            <a:xfrm rot="10800000">
              <a:off x="8128789" y="1015375"/>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grpSp>
      <p:sp>
        <p:nvSpPr>
          <p:cNvPr id="18" name="Shape 18"/>
          <p:cNvSpPr txBox="1">
            <a:spLocks noGrp="1"/>
          </p:cNvSpPr>
          <p:nvPr>
            <p:ph type="ctrTitle"/>
          </p:nvPr>
        </p:nvSpPr>
        <p:spPr>
          <a:xfrm>
            <a:off x="598100" y="1775222"/>
            <a:ext cx="8222100" cy="838799"/>
          </a:xfrm>
          <a:prstGeom prst="rect">
            <a:avLst/>
          </a:prstGeom>
        </p:spPr>
        <p:txBody>
          <a:bodyPr lIns="91425" tIns="91425" rIns="91425" bIns="91425" anchor="b" anchorCtr="0"/>
          <a:lstStyle>
            <a:lvl1pPr lvl="0">
              <a:spcBef>
                <a:spcPts val="0"/>
              </a:spcBef>
              <a:buClr>
                <a:schemeClr val="lt1"/>
              </a:buClr>
              <a:buSzPct val="100000"/>
              <a:defRPr sz="4200">
                <a:solidFill>
                  <a:schemeClr val="lt1"/>
                </a:solidFill>
              </a:defRPr>
            </a:lvl1pPr>
            <a:lvl2pPr lvl="1">
              <a:spcBef>
                <a:spcPts val="0"/>
              </a:spcBef>
              <a:buClr>
                <a:schemeClr val="lt1"/>
              </a:buClr>
              <a:buSzPct val="100000"/>
              <a:defRPr sz="4200">
                <a:solidFill>
                  <a:schemeClr val="lt1"/>
                </a:solidFill>
              </a:defRPr>
            </a:lvl2pPr>
            <a:lvl3pPr lvl="2">
              <a:spcBef>
                <a:spcPts val="0"/>
              </a:spcBef>
              <a:buClr>
                <a:schemeClr val="lt1"/>
              </a:buClr>
              <a:buSzPct val="100000"/>
              <a:defRPr sz="4200">
                <a:solidFill>
                  <a:schemeClr val="lt1"/>
                </a:solidFill>
              </a:defRPr>
            </a:lvl3pPr>
            <a:lvl4pPr lvl="3">
              <a:spcBef>
                <a:spcPts val="0"/>
              </a:spcBef>
              <a:buClr>
                <a:schemeClr val="lt1"/>
              </a:buClr>
              <a:buSzPct val="100000"/>
              <a:defRPr sz="4200">
                <a:solidFill>
                  <a:schemeClr val="lt1"/>
                </a:solidFill>
              </a:defRPr>
            </a:lvl4pPr>
            <a:lvl5pPr lvl="4">
              <a:spcBef>
                <a:spcPts val="0"/>
              </a:spcBef>
              <a:buClr>
                <a:schemeClr val="lt1"/>
              </a:buClr>
              <a:buSzPct val="100000"/>
              <a:defRPr sz="4200">
                <a:solidFill>
                  <a:schemeClr val="lt1"/>
                </a:solidFill>
              </a:defRPr>
            </a:lvl5pPr>
            <a:lvl6pPr lvl="5">
              <a:spcBef>
                <a:spcPts val="0"/>
              </a:spcBef>
              <a:buClr>
                <a:schemeClr val="lt1"/>
              </a:buClr>
              <a:buSzPct val="100000"/>
              <a:defRPr sz="4200">
                <a:solidFill>
                  <a:schemeClr val="lt1"/>
                </a:solidFill>
              </a:defRPr>
            </a:lvl6pPr>
            <a:lvl7pPr lvl="6">
              <a:spcBef>
                <a:spcPts val="0"/>
              </a:spcBef>
              <a:buClr>
                <a:schemeClr val="lt1"/>
              </a:buClr>
              <a:buSzPct val="100000"/>
              <a:defRPr sz="4200">
                <a:solidFill>
                  <a:schemeClr val="lt1"/>
                </a:solidFill>
              </a:defRPr>
            </a:lvl7pPr>
            <a:lvl8pPr lvl="7">
              <a:spcBef>
                <a:spcPts val="0"/>
              </a:spcBef>
              <a:buClr>
                <a:schemeClr val="lt1"/>
              </a:buClr>
              <a:buSzPct val="100000"/>
              <a:defRPr sz="4200">
                <a:solidFill>
                  <a:schemeClr val="lt1"/>
                </a:solidFill>
              </a:defRPr>
            </a:lvl8pPr>
            <a:lvl9pPr lvl="8">
              <a:spcBef>
                <a:spcPts val="0"/>
              </a:spcBef>
              <a:buClr>
                <a:schemeClr val="lt1"/>
              </a:buClr>
              <a:buSzPct val="100000"/>
              <a:defRPr sz="4200">
                <a:solidFill>
                  <a:schemeClr val="lt1"/>
                </a:solidFill>
              </a:defRPr>
            </a:lvl9pPr>
          </a:lstStyle>
          <a:p>
            <a:endParaRPr/>
          </a:p>
        </p:txBody>
      </p:sp>
      <p:sp>
        <p:nvSpPr>
          <p:cNvPr id="19" name="Shape 19"/>
          <p:cNvSpPr txBox="1">
            <a:spLocks noGrp="1"/>
          </p:cNvSpPr>
          <p:nvPr>
            <p:ph type="subTitle" idx="1"/>
          </p:nvPr>
        </p:nvSpPr>
        <p:spPr>
          <a:xfrm>
            <a:off x="598088" y="2715912"/>
            <a:ext cx="8222100" cy="432899"/>
          </a:xfrm>
          <a:prstGeom prst="rect">
            <a:avLst/>
          </a:prstGeom>
        </p:spPr>
        <p:txBody>
          <a:bodyPr lIns="91425" tIns="91425" rIns="91425" bIns="91425" anchor="t" anchorCtr="0"/>
          <a:lstStyle>
            <a:lvl1pPr lvl="0">
              <a:lnSpc>
                <a:spcPct val="100000"/>
              </a:lnSpc>
              <a:spcBef>
                <a:spcPts val="0"/>
              </a:spcBef>
              <a:spcAft>
                <a:spcPts val="0"/>
              </a:spcAft>
              <a:buClr>
                <a:schemeClr val="lt1"/>
              </a:buClr>
              <a:buSzPct val="100000"/>
              <a:buNone/>
              <a:defRPr sz="2100">
                <a:solidFill>
                  <a:schemeClr val="lt1"/>
                </a:solidFill>
              </a:defRPr>
            </a:lvl1pPr>
            <a:lvl2pPr lvl="1">
              <a:lnSpc>
                <a:spcPct val="100000"/>
              </a:lnSpc>
              <a:spcBef>
                <a:spcPts val="0"/>
              </a:spcBef>
              <a:spcAft>
                <a:spcPts val="0"/>
              </a:spcAft>
              <a:buClr>
                <a:schemeClr val="lt1"/>
              </a:buClr>
              <a:buSzPct val="100000"/>
              <a:buNone/>
              <a:defRPr sz="2100">
                <a:solidFill>
                  <a:schemeClr val="lt1"/>
                </a:solidFill>
              </a:defRPr>
            </a:lvl2pPr>
            <a:lvl3pPr lvl="2">
              <a:lnSpc>
                <a:spcPct val="100000"/>
              </a:lnSpc>
              <a:spcBef>
                <a:spcPts val="0"/>
              </a:spcBef>
              <a:spcAft>
                <a:spcPts val="0"/>
              </a:spcAft>
              <a:buClr>
                <a:schemeClr val="lt1"/>
              </a:buClr>
              <a:buSzPct val="100000"/>
              <a:buNone/>
              <a:defRPr sz="2100">
                <a:solidFill>
                  <a:schemeClr val="lt1"/>
                </a:solidFill>
              </a:defRPr>
            </a:lvl3pPr>
            <a:lvl4pPr lvl="3">
              <a:lnSpc>
                <a:spcPct val="100000"/>
              </a:lnSpc>
              <a:spcBef>
                <a:spcPts val="0"/>
              </a:spcBef>
              <a:spcAft>
                <a:spcPts val="0"/>
              </a:spcAft>
              <a:buClr>
                <a:schemeClr val="lt1"/>
              </a:buClr>
              <a:buSzPct val="100000"/>
              <a:buNone/>
              <a:defRPr sz="2100">
                <a:solidFill>
                  <a:schemeClr val="lt1"/>
                </a:solidFill>
              </a:defRPr>
            </a:lvl4pPr>
            <a:lvl5pPr lvl="4">
              <a:lnSpc>
                <a:spcPct val="100000"/>
              </a:lnSpc>
              <a:spcBef>
                <a:spcPts val="0"/>
              </a:spcBef>
              <a:spcAft>
                <a:spcPts val="0"/>
              </a:spcAft>
              <a:buClr>
                <a:schemeClr val="lt1"/>
              </a:buClr>
              <a:buSzPct val="100000"/>
              <a:buNone/>
              <a:defRPr sz="2100">
                <a:solidFill>
                  <a:schemeClr val="lt1"/>
                </a:solidFill>
              </a:defRPr>
            </a:lvl5pPr>
            <a:lvl6pPr lvl="5">
              <a:lnSpc>
                <a:spcPct val="100000"/>
              </a:lnSpc>
              <a:spcBef>
                <a:spcPts val="0"/>
              </a:spcBef>
              <a:spcAft>
                <a:spcPts val="0"/>
              </a:spcAft>
              <a:buClr>
                <a:schemeClr val="lt1"/>
              </a:buClr>
              <a:buSzPct val="100000"/>
              <a:buNone/>
              <a:defRPr sz="2100">
                <a:solidFill>
                  <a:schemeClr val="lt1"/>
                </a:solidFill>
              </a:defRPr>
            </a:lvl6pPr>
            <a:lvl7pPr lvl="6">
              <a:lnSpc>
                <a:spcPct val="100000"/>
              </a:lnSpc>
              <a:spcBef>
                <a:spcPts val="0"/>
              </a:spcBef>
              <a:spcAft>
                <a:spcPts val="0"/>
              </a:spcAft>
              <a:buClr>
                <a:schemeClr val="lt1"/>
              </a:buClr>
              <a:buSzPct val="100000"/>
              <a:buNone/>
              <a:defRPr sz="2100">
                <a:solidFill>
                  <a:schemeClr val="lt1"/>
                </a:solidFill>
              </a:defRPr>
            </a:lvl7pPr>
            <a:lvl8pPr lvl="7">
              <a:lnSpc>
                <a:spcPct val="100000"/>
              </a:lnSpc>
              <a:spcBef>
                <a:spcPts val="0"/>
              </a:spcBef>
              <a:spcAft>
                <a:spcPts val="0"/>
              </a:spcAft>
              <a:buClr>
                <a:schemeClr val="lt1"/>
              </a:buClr>
              <a:buSzPct val="100000"/>
              <a:buNone/>
              <a:defRPr sz="2100">
                <a:solidFill>
                  <a:schemeClr val="lt1"/>
                </a:solidFill>
              </a:defRPr>
            </a:lvl8pPr>
            <a:lvl9pPr lvl="8">
              <a:lnSpc>
                <a:spcPct val="100000"/>
              </a:lnSpc>
              <a:spcBef>
                <a:spcPts val="0"/>
              </a:spcBef>
              <a:spcAft>
                <a:spcPts val="0"/>
              </a:spcAft>
              <a:buClr>
                <a:schemeClr val="lt1"/>
              </a:buClr>
              <a:buSzPct val="100000"/>
              <a:buNone/>
              <a:defRPr sz="2100">
                <a:solidFill>
                  <a:schemeClr val="lt1"/>
                </a:solidFill>
              </a:defRPr>
            </a:lvl9pPr>
          </a:lstStyle>
          <a:p>
            <a:endParaRPr/>
          </a:p>
        </p:txBody>
      </p:sp>
      <p:sp>
        <p:nvSpPr>
          <p:cNvPr id="20" name="Shape 20"/>
          <p:cNvSpPr txBox="1">
            <a:spLocks noGrp="1"/>
          </p:cNvSpPr>
          <p:nvPr>
            <p:ph type="sldNum" idx="12"/>
          </p:nvPr>
        </p:nvSpPr>
        <p:spPr>
          <a:xfrm>
            <a:off x="8460431" y="465119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
        <p:nvSpPr>
          <p:cNvPr id="21" name="Shape 21"/>
          <p:cNvSpPr txBox="1"/>
          <p:nvPr/>
        </p:nvSpPr>
        <p:spPr>
          <a:xfrm flipH="1">
            <a:off x="7861025" y="47900"/>
            <a:ext cx="1148099" cy="342000"/>
          </a:xfrm>
          <a:prstGeom prst="rect">
            <a:avLst/>
          </a:prstGeom>
          <a:noFill/>
          <a:ln>
            <a:noFill/>
          </a:ln>
        </p:spPr>
        <p:txBody>
          <a:bodyPr lIns="91425" tIns="91425" rIns="91425" bIns="91425" anchor="t" anchorCtr="0">
            <a:noAutofit/>
          </a:bodyPr>
          <a:lstStyle/>
          <a:p>
            <a:pPr lvl="0" rtl="0">
              <a:spcBef>
                <a:spcPts val="0"/>
              </a:spcBef>
              <a:buNone/>
            </a:pPr>
            <a:r>
              <a:rPr lang="en" b="1">
                <a:solidFill>
                  <a:srgbClr val="FFFF00"/>
                </a:solidFill>
              </a:rPr>
              <a:t>9-6-16</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dk1"/>
        </a:solidFill>
        <a:effectLst/>
      </p:bgPr>
    </p:bg>
    <p:spTree>
      <p:nvGrpSpPr>
        <p:cNvPr id="1" name="Shape 22"/>
        <p:cNvGrpSpPr/>
        <p:nvPr/>
      </p:nvGrpSpPr>
      <p:grpSpPr>
        <a:xfrm>
          <a:off x="0" y="0"/>
          <a:ext cx="0" cy="0"/>
          <a:chOff x="0" y="0"/>
          <a:chExt cx="0" cy="0"/>
        </a:xfrm>
      </p:grpSpPr>
      <p:grpSp>
        <p:nvGrpSpPr>
          <p:cNvPr id="23" name="Shape 23"/>
          <p:cNvGrpSpPr/>
          <p:nvPr/>
        </p:nvGrpSpPr>
        <p:grpSpPr>
          <a:xfrm>
            <a:off x="6098378" y="4"/>
            <a:ext cx="3045625" cy="2030570"/>
            <a:chOff x="6098378" y="4"/>
            <a:chExt cx="3045625" cy="2030570"/>
          </a:xfrm>
        </p:grpSpPr>
        <p:sp>
          <p:nvSpPr>
            <p:cNvPr id="24" name="Shape 24"/>
            <p:cNvSpPr/>
            <p:nvPr/>
          </p:nvSpPr>
          <p:spPr>
            <a:xfrm>
              <a:off x="8128803" y="15"/>
              <a:ext cx="1015200" cy="1015200"/>
            </a:xfrm>
            <a:prstGeom prst="rect">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25" name="Shape 25"/>
            <p:cNvSpPr/>
            <p:nvPr/>
          </p:nvSpPr>
          <p:spPr>
            <a:xfrm flipH="1">
              <a:off x="7113463" y="4"/>
              <a:ext cx="1015200" cy="1015200"/>
            </a:xfrm>
            <a:prstGeom prst="rtTriangle">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26" name="Shape 26"/>
            <p:cNvSpPr/>
            <p:nvPr/>
          </p:nvSpPr>
          <p:spPr>
            <a:xfrm rot="10800000" flipH="1">
              <a:off x="7113588" y="106"/>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sp>
          <p:nvSpPr>
            <p:cNvPr id="27" name="Shape 27"/>
            <p:cNvSpPr/>
            <p:nvPr/>
          </p:nvSpPr>
          <p:spPr>
            <a:xfrm rot="10800000">
              <a:off x="6098378" y="96"/>
              <a:ext cx="1015200" cy="1015200"/>
            </a:xfrm>
            <a:prstGeom prst="rtTriangle">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28" name="Shape 28"/>
            <p:cNvSpPr/>
            <p:nvPr/>
          </p:nvSpPr>
          <p:spPr>
            <a:xfrm rot="10800000">
              <a:off x="8128789" y="1015375"/>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grpSp>
      <p:sp>
        <p:nvSpPr>
          <p:cNvPr id="29" name="Shape 29"/>
          <p:cNvSpPr txBox="1">
            <a:spLocks noGrp="1"/>
          </p:cNvSpPr>
          <p:nvPr>
            <p:ph type="title"/>
          </p:nvPr>
        </p:nvSpPr>
        <p:spPr>
          <a:xfrm>
            <a:off x="598100" y="2152347"/>
            <a:ext cx="8222100" cy="838799"/>
          </a:xfrm>
          <a:prstGeom prst="rect">
            <a:avLst/>
          </a:prstGeom>
        </p:spPr>
        <p:txBody>
          <a:bodyPr lIns="91425" tIns="91425" rIns="91425" bIns="91425" anchor="ctr" anchorCtr="0"/>
          <a:lstStyle>
            <a:lvl1pPr lvl="0">
              <a:spcBef>
                <a:spcPts val="0"/>
              </a:spcBef>
              <a:buClr>
                <a:schemeClr val="lt1"/>
              </a:buClr>
              <a:buSzPct val="100000"/>
              <a:defRPr sz="4200">
                <a:solidFill>
                  <a:schemeClr val="lt1"/>
                </a:solidFill>
              </a:defRPr>
            </a:lvl1pPr>
            <a:lvl2pPr lvl="1">
              <a:spcBef>
                <a:spcPts val="0"/>
              </a:spcBef>
              <a:buClr>
                <a:schemeClr val="lt1"/>
              </a:buClr>
              <a:buSzPct val="100000"/>
              <a:defRPr sz="4200">
                <a:solidFill>
                  <a:schemeClr val="lt1"/>
                </a:solidFill>
              </a:defRPr>
            </a:lvl2pPr>
            <a:lvl3pPr lvl="2">
              <a:spcBef>
                <a:spcPts val="0"/>
              </a:spcBef>
              <a:buClr>
                <a:schemeClr val="lt1"/>
              </a:buClr>
              <a:buSzPct val="100000"/>
              <a:defRPr sz="4200">
                <a:solidFill>
                  <a:schemeClr val="lt1"/>
                </a:solidFill>
              </a:defRPr>
            </a:lvl3pPr>
            <a:lvl4pPr lvl="3">
              <a:spcBef>
                <a:spcPts val="0"/>
              </a:spcBef>
              <a:buClr>
                <a:schemeClr val="lt1"/>
              </a:buClr>
              <a:buSzPct val="100000"/>
              <a:defRPr sz="4200">
                <a:solidFill>
                  <a:schemeClr val="lt1"/>
                </a:solidFill>
              </a:defRPr>
            </a:lvl4pPr>
            <a:lvl5pPr lvl="4">
              <a:spcBef>
                <a:spcPts val="0"/>
              </a:spcBef>
              <a:buClr>
                <a:schemeClr val="lt1"/>
              </a:buClr>
              <a:buSzPct val="100000"/>
              <a:defRPr sz="4200">
                <a:solidFill>
                  <a:schemeClr val="lt1"/>
                </a:solidFill>
              </a:defRPr>
            </a:lvl5pPr>
            <a:lvl6pPr lvl="5">
              <a:spcBef>
                <a:spcPts val="0"/>
              </a:spcBef>
              <a:buClr>
                <a:schemeClr val="lt1"/>
              </a:buClr>
              <a:buSzPct val="100000"/>
              <a:defRPr sz="4200">
                <a:solidFill>
                  <a:schemeClr val="lt1"/>
                </a:solidFill>
              </a:defRPr>
            </a:lvl6pPr>
            <a:lvl7pPr lvl="6">
              <a:spcBef>
                <a:spcPts val="0"/>
              </a:spcBef>
              <a:buClr>
                <a:schemeClr val="lt1"/>
              </a:buClr>
              <a:buSzPct val="100000"/>
              <a:defRPr sz="4200">
                <a:solidFill>
                  <a:schemeClr val="lt1"/>
                </a:solidFill>
              </a:defRPr>
            </a:lvl7pPr>
            <a:lvl8pPr lvl="7">
              <a:spcBef>
                <a:spcPts val="0"/>
              </a:spcBef>
              <a:buClr>
                <a:schemeClr val="lt1"/>
              </a:buClr>
              <a:buSzPct val="100000"/>
              <a:defRPr sz="4200">
                <a:solidFill>
                  <a:schemeClr val="lt1"/>
                </a:solidFill>
              </a:defRPr>
            </a:lvl8pPr>
            <a:lvl9pPr lvl="8">
              <a:spcBef>
                <a:spcPts val="0"/>
              </a:spcBef>
              <a:buClr>
                <a:schemeClr val="lt1"/>
              </a:buClr>
              <a:buSzPct val="100000"/>
              <a:defRPr sz="4200">
                <a:solidFill>
                  <a:schemeClr val="lt1"/>
                </a:solidFill>
              </a:defRPr>
            </a:lvl9pPr>
          </a:lstStyle>
          <a:p>
            <a:endParaRPr/>
          </a:p>
        </p:txBody>
      </p:sp>
      <p:sp>
        <p:nvSpPr>
          <p:cNvPr id="30" name="Shape 30"/>
          <p:cNvSpPr txBox="1">
            <a:spLocks noGrp="1"/>
          </p:cNvSpPr>
          <p:nvPr>
            <p:ph type="sldNum" idx="12"/>
          </p:nvPr>
        </p:nvSpPr>
        <p:spPr>
          <a:xfrm>
            <a:off x="8460431" y="465119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31"/>
        <p:cNvGrpSpPr/>
        <p:nvPr/>
      </p:nvGrpSpPr>
      <p:grpSpPr>
        <a:xfrm>
          <a:off x="0" y="0"/>
          <a:ext cx="0" cy="0"/>
          <a:chOff x="0" y="0"/>
          <a:chExt cx="0" cy="0"/>
        </a:xfrm>
      </p:grpSpPr>
      <p:grpSp>
        <p:nvGrpSpPr>
          <p:cNvPr id="32" name="Shape 32"/>
          <p:cNvGrpSpPr/>
          <p:nvPr/>
        </p:nvGrpSpPr>
        <p:grpSpPr>
          <a:xfrm>
            <a:off x="0" y="3903669"/>
            <a:ext cx="9144000" cy="1239924"/>
            <a:chOff x="0" y="3903669"/>
            <a:chExt cx="9144000" cy="1239924"/>
          </a:xfrm>
        </p:grpSpPr>
        <p:sp>
          <p:nvSpPr>
            <p:cNvPr id="33" name="Shape 33"/>
            <p:cNvSpPr/>
            <p:nvPr/>
          </p:nvSpPr>
          <p:spPr>
            <a:xfrm>
              <a:off x="8154895" y="3903669"/>
              <a:ext cx="989099" cy="987899"/>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34" name="Shape 34"/>
            <p:cNvSpPr/>
            <p:nvPr/>
          </p:nvSpPr>
          <p:spPr>
            <a:xfrm flipH="1">
              <a:off x="6181162" y="3903669"/>
              <a:ext cx="989099" cy="987899"/>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35" name="Shape 35"/>
            <p:cNvSpPr/>
            <p:nvPr/>
          </p:nvSpPr>
          <p:spPr>
            <a:xfrm>
              <a:off x="7170274" y="3903669"/>
              <a:ext cx="989099" cy="987899"/>
            </a:xfrm>
            <a:prstGeom prst="rect">
              <a:avLst/>
            </a:prstGeom>
            <a:solidFill>
              <a:schemeClr val="accent4"/>
            </a:solidFill>
            <a:ln>
              <a:noFill/>
            </a:ln>
          </p:spPr>
          <p:txBody>
            <a:bodyPr lIns="91425" tIns="91425" rIns="91425" bIns="91425" anchor="ctr" anchorCtr="0">
              <a:noAutofit/>
            </a:bodyPr>
            <a:lstStyle/>
            <a:p>
              <a:pPr lvl="0">
                <a:spcBef>
                  <a:spcPts val="0"/>
                </a:spcBef>
                <a:buNone/>
              </a:pPr>
              <a:endParaRPr/>
            </a:p>
          </p:txBody>
        </p:sp>
        <p:sp>
          <p:nvSpPr>
            <p:cNvPr id="36" name="Shape 36"/>
            <p:cNvSpPr/>
            <p:nvPr/>
          </p:nvSpPr>
          <p:spPr>
            <a:xfrm rot="10800000">
              <a:off x="8154757" y="3903682"/>
              <a:ext cx="989099" cy="987899"/>
            </a:xfrm>
            <a:prstGeom prst="rtTriangle">
              <a:avLst/>
            </a:prstGeom>
            <a:solidFill>
              <a:schemeClr val="accent3"/>
            </a:solidFill>
            <a:ln>
              <a:noFill/>
            </a:ln>
          </p:spPr>
          <p:txBody>
            <a:bodyPr lIns="91425" tIns="91425" rIns="91425" bIns="91425" anchor="ctr" anchorCtr="0">
              <a:noAutofit/>
            </a:bodyPr>
            <a:lstStyle/>
            <a:p>
              <a:pPr lvl="0">
                <a:spcBef>
                  <a:spcPts val="0"/>
                </a:spcBef>
                <a:buNone/>
              </a:pPr>
              <a:endParaRPr/>
            </a:p>
          </p:txBody>
        </p:sp>
        <p:sp>
          <p:nvSpPr>
            <p:cNvPr id="37" name="Shape 37"/>
            <p:cNvSpPr/>
            <p:nvPr/>
          </p:nvSpPr>
          <p:spPr>
            <a:xfrm>
              <a:off x="0" y="4891594"/>
              <a:ext cx="9144000" cy="251999"/>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grpSp>
      <p:sp>
        <p:nvSpPr>
          <p:cNvPr id="38" name="Shape 38"/>
          <p:cNvSpPr txBox="1">
            <a:spLocks noGrp="1"/>
          </p:cNvSpPr>
          <p:nvPr>
            <p:ph type="title"/>
          </p:nvPr>
        </p:nvSpPr>
        <p:spPr>
          <a:xfrm>
            <a:off x="311700" y="410000"/>
            <a:ext cx="8520599" cy="6078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9" name="Shape 39"/>
          <p:cNvSpPr txBox="1">
            <a:spLocks noGrp="1"/>
          </p:cNvSpPr>
          <p:nvPr>
            <p:ph type="body" idx="1"/>
          </p:nvPr>
        </p:nvSpPr>
        <p:spPr>
          <a:xfrm>
            <a:off x="311700" y="1229875"/>
            <a:ext cx="8520599" cy="33390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sldNum" idx="12"/>
          </p:nvPr>
        </p:nvSpPr>
        <p:spPr>
          <a:xfrm>
            <a:off x="8460431" y="465119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311700" y="410000"/>
            <a:ext cx="8520599" cy="6078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3" name="Shape 43"/>
          <p:cNvSpPr txBox="1">
            <a:spLocks noGrp="1"/>
          </p:cNvSpPr>
          <p:nvPr>
            <p:ph type="body" idx="1"/>
          </p:nvPr>
        </p:nvSpPr>
        <p:spPr>
          <a:xfrm>
            <a:off x="311700" y="1229975"/>
            <a:ext cx="3999899" cy="33390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44" name="Shape 44"/>
          <p:cNvSpPr txBox="1">
            <a:spLocks noGrp="1"/>
          </p:cNvSpPr>
          <p:nvPr>
            <p:ph type="body" idx="2"/>
          </p:nvPr>
        </p:nvSpPr>
        <p:spPr>
          <a:xfrm>
            <a:off x="4832400" y="1229975"/>
            <a:ext cx="3999899" cy="33390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45" name="Shape 45"/>
          <p:cNvSpPr txBox="1">
            <a:spLocks noGrp="1"/>
          </p:cNvSpPr>
          <p:nvPr>
            <p:ph type="sldNum" idx="12"/>
          </p:nvPr>
        </p:nvSpPr>
        <p:spPr>
          <a:xfrm>
            <a:off x="8460431" y="465119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dk2"/>
                </a:solidFill>
              </a:rPr>
              <a:t>‹#›</a:t>
            </a:fld>
            <a:endParaRPr lang="en">
              <a:solidFill>
                <a:schemeClr val="dk2"/>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311700" y="410000"/>
            <a:ext cx="8520599" cy="6078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8" name="Shape 48"/>
          <p:cNvSpPr txBox="1">
            <a:spLocks noGrp="1"/>
          </p:cNvSpPr>
          <p:nvPr>
            <p:ph type="sldNum" idx="12"/>
          </p:nvPr>
        </p:nvSpPr>
        <p:spPr>
          <a:xfrm>
            <a:off x="8460431" y="465119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dk2"/>
                </a:solidFill>
              </a:rPr>
              <a:t>‹#›</a:t>
            </a:fld>
            <a:endParaRPr lang="en">
              <a:solidFill>
                <a:schemeClr val="dk2"/>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311700" y="555600"/>
            <a:ext cx="2807999" cy="755699"/>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51" name="Shape 51"/>
          <p:cNvSpPr txBox="1">
            <a:spLocks noGrp="1"/>
          </p:cNvSpPr>
          <p:nvPr>
            <p:ph type="body" idx="1"/>
          </p:nvPr>
        </p:nvSpPr>
        <p:spPr>
          <a:xfrm>
            <a:off x="311700" y="1465804"/>
            <a:ext cx="2807999" cy="3103199"/>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52" name="Shape 52"/>
          <p:cNvSpPr txBox="1">
            <a:spLocks noGrp="1"/>
          </p:cNvSpPr>
          <p:nvPr>
            <p:ph type="sldNum" idx="12"/>
          </p:nvPr>
        </p:nvSpPr>
        <p:spPr>
          <a:xfrm>
            <a:off x="8460431" y="465119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dk2"/>
                </a:solidFill>
              </a:rPr>
              <a:t>‹#›</a:t>
            </a:fld>
            <a:endParaRPr lang="en">
              <a:solidFill>
                <a:schemeClr val="dk2"/>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accent4"/>
        </a:solidFill>
        <a:effectLst/>
      </p:bgPr>
    </p:bg>
    <p:spTree>
      <p:nvGrpSpPr>
        <p:cNvPr id="1" name="Shape 53"/>
        <p:cNvGrpSpPr/>
        <p:nvPr/>
      </p:nvGrpSpPr>
      <p:grpSpPr>
        <a:xfrm>
          <a:off x="0" y="0"/>
          <a:ext cx="0" cy="0"/>
          <a:chOff x="0" y="0"/>
          <a:chExt cx="0" cy="0"/>
        </a:xfrm>
      </p:grpSpPr>
      <p:grpSp>
        <p:nvGrpSpPr>
          <p:cNvPr id="54" name="Shape 54"/>
          <p:cNvGrpSpPr/>
          <p:nvPr/>
        </p:nvGrpSpPr>
        <p:grpSpPr>
          <a:xfrm>
            <a:off x="6098378" y="4"/>
            <a:ext cx="3045625" cy="2030570"/>
            <a:chOff x="6098378" y="4"/>
            <a:chExt cx="3045625" cy="2030570"/>
          </a:xfrm>
        </p:grpSpPr>
        <p:sp>
          <p:nvSpPr>
            <p:cNvPr id="55" name="Shape 55"/>
            <p:cNvSpPr/>
            <p:nvPr/>
          </p:nvSpPr>
          <p:spPr>
            <a:xfrm>
              <a:off x="8128803" y="15"/>
              <a:ext cx="1015200" cy="1015200"/>
            </a:xfrm>
            <a:prstGeom prst="rect">
              <a:avLst/>
            </a:prstGeom>
            <a:solidFill>
              <a:schemeClr val="accent3"/>
            </a:solidFill>
            <a:ln>
              <a:noFill/>
            </a:ln>
          </p:spPr>
          <p:txBody>
            <a:bodyPr lIns="91425" tIns="91425" rIns="91425" bIns="91425" anchor="ctr" anchorCtr="0">
              <a:noAutofit/>
            </a:bodyPr>
            <a:lstStyle/>
            <a:p>
              <a:pPr lvl="0">
                <a:spcBef>
                  <a:spcPts val="0"/>
                </a:spcBef>
                <a:buNone/>
              </a:pPr>
              <a:endParaRPr/>
            </a:p>
          </p:txBody>
        </p:sp>
        <p:sp>
          <p:nvSpPr>
            <p:cNvPr id="56" name="Shape 56"/>
            <p:cNvSpPr/>
            <p:nvPr/>
          </p:nvSpPr>
          <p:spPr>
            <a:xfrm flipH="1">
              <a:off x="7113463" y="4"/>
              <a:ext cx="1015200" cy="1015200"/>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57" name="Shape 57"/>
            <p:cNvSpPr/>
            <p:nvPr/>
          </p:nvSpPr>
          <p:spPr>
            <a:xfrm rot="10800000" flipH="1">
              <a:off x="7113588" y="106"/>
              <a:ext cx="1015200" cy="1015200"/>
            </a:xfrm>
            <a:prstGeom prst="rtTriangle">
              <a:avLst/>
            </a:prstGeom>
            <a:solidFill>
              <a:schemeClr val="accent3"/>
            </a:solidFill>
            <a:ln>
              <a:noFill/>
            </a:ln>
          </p:spPr>
          <p:txBody>
            <a:bodyPr lIns="91425" tIns="91425" rIns="91425" bIns="91425" anchor="ctr" anchorCtr="0">
              <a:noAutofit/>
            </a:bodyPr>
            <a:lstStyle/>
            <a:p>
              <a:pPr lvl="0">
                <a:spcBef>
                  <a:spcPts val="0"/>
                </a:spcBef>
                <a:buNone/>
              </a:pPr>
              <a:endParaRPr/>
            </a:p>
          </p:txBody>
        </p:sp>
        <p:sp>
          <p:nvSpPr>
            <p:cNvPr id="58" name="Shape 58"/>
            <p:cNvSpPr/>
            <p:nvPr/>
          </p:nvSpPr>
          <p:spPr>
            <a:xfrm rot="10800000">
              <a:off x="6098378" y="96"/>
              <a:ext cx="1015200" cy="1015200"/>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59" name="Shape 59"/>
            <p:cNvSpPr/>
            <p:nvPr/>
          </p:nvSpPr>
          <p:spPr>
            <a:xfrm rot="10800000">
              <a:off x="8128789" y="1015375"/>
              <a:ext cx="1015200" cy="1015200"/>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grpSp>
      <p:sp>
        <p:nvSpPr>
          <p:cNvPr id="60" name="Shape 60"/>
          <p:cNvSpPr txBox="1">
            <a:spLocks noGrp="1"/>
          </p:cNvSpPr>
          <p:nvPr>
            <p:ph type="title"/>
          </p:nvPr>
        </p:nvSpPr>
        <p:spPr>
          <a:xfrm>
            <a:off x="490250" y="526350"/>
            <a:ext cx="5618700" cy="4090800"/>
          </a:xfrm>
          <a:prstGeom prst="rect">
            <a:avLst/>
          </a:prstGeom>
        </p:spPr>
        <p:txBody>
          <a:bodyPr lIns="91425" tIns="91425" rIns="91425" bIns="91425" anchor="ctr" anchorCtr="0"/>
          <a:lstStyle>
            <a:lvl1pPr lvl="0">
              <a:spcBef>
                <a:spcPts val="0"/>
              </a:spcBef>
              <a:buClr>
                <a:schemeClr val="lt1"/>
              </a:buClr>
              <a:buSzPct val="100000"/>
              <a:defRPr sz="4800">
                <a:solidFill>
                  <a:schemeClr val="lt1"/>
                </a:solidFill>
              </a:defRPr>
            </a:lvl1pPr>
            <a:lvl2pPr lvl="1">
              <a:spcBef>
                <a:spcPts val="0"/>
              </a:spcBef>
              <a:buClr>
                <a:schemeClr val="lt1"/>
              </a:buClr>
              <a:buSzPct val="100000"/>
              <a:defRPr sz="4800">
                <a:solidFill>
                  <a:schemeClr val="lt1"/>
                </a:solidFill>
              </a:defRPr>
            </a:lvl2pPr>
            <a:lvl3pPr lvl="2">
              <a:spcBef>
                <a:spcPts val="0"/>
              </a:spcBef>
              <a:buClr>
                <a:schemeClr val="lt1"/>
              </a:buClr>
              <a:buSzPct val="100000"/>
              <a:defRPr sz="4800">
                <a:solidFill>
                  <a:schemeClr val="lt1"/>
                </a:solidFill>
              </a:defRPr>
            </a:lvl3pPr>
            <a:lvl4pPr lvl="3">
              <a:spcBef>
                <a:spcPts val="0"/>
              </a:spcBef>
              <a:buClr>
                <a:schemeClr val="lt1"/>
              </a:buClr>
              <a:buSzPct val="100000"/>
              <a:defRPr sz="4800">
                <a:solidFill>
                  <a:schemeClr val="lt1"/>
                </a:solidFill>
              </a:defRPr>
            </a:lvl4pPr>
            <a:lvl5pPr lvl="4">
              <a:spcBef>
                <a:spcPts val="0"/>
              </a:spcBef>
              <a:buClr>
                <a:schemeClr val="lt1"/>
              </a:buClr>
              <a:buSzPct val="100000"/>
              <a:defRPr sz="4800">
                <a:solidFill>
                  <a:schemeClr val="lt1"/>
                </a:solidFill>
              </a:defRPr>
            </a:lvl5pPr>
            <a:lvl6pPr lvl="5">
              <a:spcBef>
                <a:spcPts val="0"/>
              </a:spcBef>
              <a:buClr>
                <a:schemeClr val="lt1"/>
              </a:buClr>
              <a:buSzPct val="100000"/>
              <a:defRPr sz="4800">
                <a:solidFill>
                  <a:schemeClr val="lt1"/>
                </a:solidFill>
              </a:defRPr>
            </a:lvl6pPr>
            <a:lvl7pPr lvl="6">
              <a:spcBef>
                <a:spcPts val="0"/>
              </a:spcBef>
              <a:buClr>
                <a:schemeClr val="lt1"/>
              </a:buClr>
              <a:buSzPct val="100000"/>
              <a:defRPr sz="4800">
                <a:solidFill>
                  <a:schemeClr val="lt1"/>
                </a:solidFill>
              </a:defRPr>
            </a:lvl7pPr>
            <a:lvl8pPr lvl="7">
              <a:spcBef>
                <a:spcPts val="0"/>
              </a:spcBef>
              <a:buClr>
                <a:schemeClr val="lt1"/>
              </a:buClr>
              <a:buSzPct val="100000"/>
              <a:defRPr sz="4800">
                <a:solidFill>
                  <a:schemeClr val="lt1"/>
                </a:solidFill>
              </a:defRPr>
            </a:lvl8pPr>
            <a:lvl9pPr lvl="8">
              <a:spcBef>
                <a:spcPts val="0"/>
              </a:spcBef>
              <a:buClr>
                <a:schemeClr val="lt1"/>
              </a:buClr>
              <a:buSzPct val="100000"/>
              <a:defRPr sz="4800">
                <a:solidFill>
                  <a:schemeClr val="lt1"/>
                </a:solidFill>
              </a:defRPr>
            </a:lvl9pPr>
          </a:lstStyle>
          <a:p>
            <a:endParaRPr/>
          </a:p>
        </p:txBody>
      </p:sp>
      <p:sp>
        <p:nvSpPr>
          <p:cNvPr id="61" name="Shape 61"/>
          <p:cNvSpPr txBox="1">
            <a:spLocks noGrp="1"/>
          </p:cNvSpPr>
          <p:nvPr>
            <p:ph type="sldNum" idx="12"/>
          </p:nvPr>
        </p:nvSpPr>
        <p:spPr>
          <a:xfrm>
            <a:off x="8460431" y="465119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62"/>
        <p:cNvGrpSpPr/>
        <p:nvPr/>
      </p:nvGrpSpPr>
      <p:grpSpPr>
        <a:xfrm>
          <a:off x="0" y="0"/>
          <a:ext cx="0" cy="0"/>
          <a:chOff x="0" y="0"/>
          <a:chExt cx="0" cy="0"/>
        </a:xfrm>
      </p:grpSpPr>
      <p:sp>
        <p:nvSpPr>
          <p:cNvPr id="63" name="Shape 63"/>
          <p:cNvSpPr/>
          <p:nvPr/>
        </p:nvSpPr>
        <p:spPr>
          <a:xfrm>
            <a:off x="4572000" y="-175"/>
            <a:ext cx="4572000" cy="5143499"/>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cxnSp>
        <p:nvCxnSpPr>
          <p:cNvPr id="64" name="Shape 64"/>
          <p:cNvCxnSpPr/>
          <p:nvPr/>
        </p:nvCxnSpPr>
        <p:spPr>
          <a:xfrm>
            <a:off x="5029675" y="4495500"/>
            <a:ext cx="468300" cy="0"/>
          </a:xfrm>
          <a:prstGeom prst="straightConnector1">
            <a:avLst/>
          </a:prstGeom>
          <a:noFill/>
          <a:ln w="19050" cap="flat" cmpd="sng">
            <a:solidFill>
              <a:schemeClr val="lt1"/>
            </a:solidFill>
            <a:prstDash val="solid"/>
            <a:round/>
            <a:headEnd type="none" w="med" len="med"/>
            <a:tailEnd type="none" w="med" len="med"/>
          </a:ln>
        </p:spPr>
      </p:cxnSp>
      <p:sp>
        <p:nvSpPr>
          <p:cNvPr id="65" name="Shape 65"/>
          <p:cNvSpPr txBox="1">
            <a:spLocks noGrp="1"/>
          </p:cNvSpPr>
          <p:nvPr>
            <p:ph type="title"/>
          </p:nvPr>
        </p:nvSpPr>
        <p:spPr>
          <a:xfrm>
            <a:off x="265500" y="1151100"/>
            <a:ext cx="4045199" cy="1564499"/>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66" name="Shape 66"/>
          <p:cNvSpPr txBox="1">
            <a:spLocks noGrp="1"/>
          </p:cNvSpPr>
          <p:nvPr>
            <p:ph type="subTitle" idx="1"/>
          </p:nvPr>
        </p:nvSpPr>
        <p:spPr>
          <a:xfrm>
            <a:off x="265500" y="2769001"/>
            <a:ext cx="4045199" cy="1269299"/>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67" name="Shape 67"/>
          <p:cNvSpPr txBox="1">
            <a:spLocks noGrp="1"/>
          </p:cNvSpPr>
          <p:nvPr>
            <p:ph type="body" idx="2"/>
          </p:nvPr>
        </p:nvSpPr>
        <p:spPr>
          <a:xfrm>
            <a:off x="4939500" y="724200"/>
            <a:ext cx="3837000" cy="3695099"/>
          </a:xfrm>
          <a:prstGeom prst="rect">
            <a:avLst/>
          </a:prstGeom>
        </p:spPr>
        <p:txBody>
          <a:bodyPr lIns="91425" tIns="91425" rIns="91425" bIns="91425" anchor="ctr" anchorCtr="0"/>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68" name="Shape 68"/>
          <p:cNvSpPr txBox="1">
            <a:spLocks noGrp="1"/>
          </p:cNvSpPr>
          <p:nvPr>
            <p:ph type="sldNum" idx="12"/>
          </p:nvPr>
        </p:nvSpPr>
        <p:spPr>
          <a:xfrm>
            <a:off x="8460431" y="465119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69"/>
        <p:cNvGrpSpPr/>
        <p:nvPr/>
      </p:nvGrpSpPr>
      <p:grpSpPr>
        <a:xfrm>
          <a:off x="0" y="0"/>
          <a:ext cx="0" cy="0"/>
          <a:chOff x="0" y="0"/>
          <a:chExt cx="0" cy="0"/>
        </a:xfrm>
      </p:grpSpPr>
      <p:sp>
        <p:nvSpPr>
          <p:cNvPr id="70" name="Shape 70"/>
          <p:cNvSpPr txBox="1">
            <a:spLocks noGrp="1"/>
          </p:cNvSpPr>
          <p:nvPr>
            <p:ph type="body" idx="1"/>
          </p:nvPr>
        </p:nvSpPr>
        <p:spPr>
          <a:xfrm>
            <a:off x="319500" y="4230575"/>
            <a:ext cx="5998800" cy="598799"/>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71" name="Shape 71"/>
          <p:cNvSpPr txBox="1">
            <a:spLocks noGrp="1"/>
          </p:cNvSpPr>
          <p:nvPr>
            <p:ph type="sldNum" idx="12"/>
          </p:nvPr>
        </p:nvSpPr>
        <p:spPr>
          <a:xfrm>
            <a:off x="8460431" y="465119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dk2"/>
                </a:solidFill>
              </a:rPr>
              <a:t>‹#›</a:t>
            </a:fld>
            <a:endParaRPr lang="en">
              <a:solidFill>
                <a:schemeClr val="dk2"/>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bg>
      <p:bgPr>
        <a:solidFill>
          <a:schemeClr val="dk1"/>
        </a:solidFill>
        <a:effectLst/>
      </p:bgPr>
    </p:bg>
    <p:spTree>
      <p:nvGrpSpPr>
        <p:cNvPr id="1" name="Shape 72"/>
        <p:cNvGrpSpPr/>
        <p:nvPr/>
      </p:nvGrpSpPr>
      <p:grpSpPr>
        <a:xfrm>
          <a:off x="0" y="0"/>
          <a:ext cx="0" cy="0"/>
          <a:chOff x="0" y="0"/>
          <a:chExt cx="0" cy="0"/>
        </a:xfrm>
      </p:grpSpPr>
      <p:grpSp>
        <p:nvGrpSpPr>
          <p:cNvPr id="73" name="Shape 73"/>
          <p:cNvGrpSpPr/>
          <p:nvPr/>
        </p:nvGrpSpPr>
        <p:grpSpPr>
          <a:xfrm>
            <a:off x="6098378" y="4"/>
            <a:ext cx="3045625" cy="2030570"/>
            <a:chOff x="6098378" y="4"/>
            <a:chExt cx="3045625" cy="2030570"/>
          </a:xfrm>
        </p:grpSpPr>
        <p:sp>
          <p:nvSpPr>
            <p:cNvPr id="74" name="Shape 74"/>
            <p:cNvSpPr/>
            <p:nvPr/>
          </p:nvSpPr>
          <p:spPr>
            <a:xfrm>
              <a:off x="8128803" y="15"/>
              <a:ext cx="1015200" cy="1015200"/>
            </a:xfrm>
            <a:prstGeom prst="rect">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75" name="Shape 75"/>
            <p:cNvSpPr/>
            <p:nvPr/>
          </p:nvSpPr>
          <p:spPr>
            <a:xfrm flipH="1">
              <a:off x="7113463" y="4"/>
              <a:ext cx="1015200" cy="1015200"/>
            </a:xfrm>
            <a:prstGeom prst="rtTriangle">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76" name="Shape 76"/>
            <p:cNvSpPr/>
            <p:nvPr/>
          </p:nvSpPr>
          <p:spPr>
            <a:xfrm rot="10800000" flipH="1">
              <a:off x="7113588" y="106"/>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sp>
          <p:nvSpPr>
            <p:cNvPr id="77" name="Shape 77"/>
            <p:cNvSpPr/>
            <p:nvPr/>
          </p:nvSpPr>
          <p:spPr>
            <a:xfrm rot="10800000">
              <a:off x="6098378" y="96"/>
              <a:ext cx="1015200" cy="1015200"/>
            </a:xfrm>
            <a:prstGeom prst="rtTriangle">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78" name="Shape 78"/>
            <p:cNvSpPr/>
            <p:nvPr/>
          </p:nvSpPr>
          <p:spPr>
            <a:xfrm rot="10800000">
              <a:off x="8128789" y="1015375"/>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grpSp>
      <p:sp>
        <p:nvSpPr>
          <p:cNvPr id="79" name="Shape 79"/>
          <p:cNvSpPr txBox="1">
            <a:spLocks noGrp="1"/>
          </p:cNvSpPr>
          <p:nvPr>
            <p:ph type="title"/>
          </p:nvPr>
        </p:nvSpPr>
        <p:spPr>
          <a:xfrm>
            <a:off x="311700" y="1256050"/>
            <a:ext cx="8520599" cy="2030700"/>
          </a:xfrm>
          <a:prstGeom prst="rect">
            <a:avLst/>
          </a:prstGeom>
        </p:spPr>
        <p:txBody>
          <a:bodyPr lIns="91425" tIns="91425" rIns="91425" bIns="91425" anchor="b" anchorCtr="0"/>
          <a:lstStyle>
            <a:lvl1pPr lvl="0" algn="ctr">
              <a:spcBef>
                <a:spcPts val="0"/>
              </a:spcBef>
              <a:buClr>
                <a:schemeClr val="lt1"/>
              </a:buClr>
              <a:buSzPct val="100000"/>
              <a:defRPr sz="12000">
                <a:solidFill>
                  <a:schemeClr val="lt1"/>
                </a:solidFill>
              </a:defRPr>
            </a:lvl1pPr>
            <a:lvl2pPr lvl="1" algn="ctr">
              <a:spcBef>
                <a:spcPts val="0"/>
              </a:spcBef>
              <a:buClr>
                <a:schemeClr val="lt1"/>
              </a:buClr>
              <a:buSzPct val="100000"/>
              <a:defRPr sz="12000">
                <a:solidFill>
                  <a:schemeClr val="lt1"/>
                </a:solidFill>
              </a:defRPr>
            </a:lvl2pPr>
            <a:lvl3pPr lvl="2" algn="ctr">
              <a:spcBef>
                <a:spcPts val="0"/>
              </a:spcBef>
              <a:buClr>
                <a:schemeClr val="lt1"/>
              </a:buClr>
              <a:buSzPct val="100000"/>
              <a:defRPr sz="12000">
                <a:solidFill>
                  <a:schemeClr val="lt1"/>
                </a:solidFill>
              </a:defRPr>
            </a:lvl3pPr>
            <a:lvl4pPr lvl="3" algn="ctr">
              <a:spcBef>
                <a:spcPts val="0"/>
              </a:spcBef>
              <a:buClr>
                <a:schemeClr val="lt1"/>
              </a:buClr>
              <a:buSzPct val="100000"/>
              <a:defRPr sz="12000">
                <a:solidFill>
                  <a:schemeClr val="lt1"/>
                </a:solidFill>
              </a:defRPr>
            </a:lvl4pPr>
            <a:lvl5pPr lvl="4" algn="ctr">
              <a:spcBef>
                <a:spcPts val="0"/>
              </a:spcBef>
              <a:buClr>
                <a:schemeClr val="lt1"/>
              </a:buClr>
              <a:buSzPct val="100000"/>
              <a:defRPr sz="12000">
                <a:solidFill>
                  <a:schemeClr val="lt1"/>
                </a:solidFill>
              </a:defRPr>
            </a:lvl5pPr>
            <a:lvl6pPr lvl="5" algn="ctr">
              <a:spcBef>
                <a:spcPts val="0"/>
              </a:spcBef>
              <a:buClr>
                <a:schemeClr val="lt1"/>
              </a:buClr>
              <a:buSzPct val="100000"/>
              <a:defRPr sz="12000">
                <a:solidFill>
                  <a:schemeClr val="lt1"/>
                </a:solidFill>
              </a:defRPr>
            </a:lvl6pPr>
            <a:lvl7pPr lvl="6" algn="ctr">
              <a:spcBef>
                <a:spcPts val="0"/>
              </a:spcBef>
              <a:buClr>
                <a:schemeClr val="lt1"/>
              </a:buClr>
              <a:buSzPct val="100000"/>
              <a:defRPr sz="12000">
                <a:solidFill>
                  <a:schemeClr val="lt1"/>
                </a:solidFill>
              </a:defRPr>
            </a:lvl7pPr>
            <a:lvl8pPr lvl="7" algn="ctr">
              <a:spcBef>
                <a:spcPts val="0"/>
              </a:spcBef>
              <a:buClr>
                <a:schemeClr val="lt1"/>
              </a:buClr>
              <a:buSzPct val="100000"/>
              <a:defRPr sz="12000">
                <a:solidFill>
                  <a:schemeClr val="lt1"/>
                </a:solidFill>
              </a:defRPr>
            </a:lvl8pPr>
            <a:lvl9pPr lvl="8" algn="ctr">
              <a:spcBef>
                <a:spcPts val="0"/>
              </a:spcBef>
              <a:buClr>
                <a:schemeClr val="lt1"/>
              </a:buClr>
              <a:buSzPct val="100000"/>
              <a:defRPr sz="12000">
                <a:solidFill>
                  <a:schemeClr val="lt1"/>
                </a:solidFill>
              </a:defRPr>
            </a:lvl9pPr>
          </a:lstStyle>
          <a:p>
            <a:endParaRPr/>
          </a:p>
        </p:txBody>
      </p:sp>
      <p:sp>
        <p:nvSpPr>
          <p:cNvPr id="80" name="Shape 80"/>
          <p:cNvSpPr txBox="1">
            <a:spLocks noGrp="1"/>
          </p:cNvSpPr>
          <p:nvPr>
            <p:ph type="body" idx="1"/>
          </p:nvPr>
        </p:nvSpPr>
        <p:spPr>
          <a:xfrm>
            <a:off x="311700" y="3369225"/>
            <a:ext cx="8520599" cy="1281900"/>
          </a:xfrm>
          <a:prstGeom prst="rect">
            <a:avLst/>
          </a:prstGeom>
        </p:spPr>
        <p:txBody>
          <a:bodyPr lIns="91425" tIns="91425" rIns="91425" bIns="91425" anchor="t" anchorCtr="0"/>
          <a:lstStyle>
            <a:lvl1pPr lvl="0" algn="ctr">
              <a:spcBef>
                <a:spcPts val="0"/>
              </a:spcBef>
              <a:buClr>
                <a:schemeClr val="lt1"/>
              </a:buClr>
              <a:defRPr>
                <a:solidFill>
                  <a:schemeClr val="lt1"/>
                </a:solidFill>
              </a:defRPr>
            </a:lvl1pPr>
            <a:lvl2pPr lvl="1" algn="ctr">
              <a:spcBef>
                <a:spcPts val="0"/>
              </a:spcBef>
              <a:buClr>
                <a:schemeClr val="lt1"/>
              </a:buClr>
              <a:defRPr>
                <a:solidFill>
                  <a:schemeClr val="lt1"/>
                </a:solidFill>
              </a:defRPr>
            </a:lvl2pPr>
            <a:lvl3pPr lvl="2" algn="ctr">
              <a:spcBef>
                <a:spcPts val="0"/>
              </a:spcBef>
              <a:buClr>
                <a:schemeClr val="lt1"/>
              </a:buClr>
              <a:defRPr>
                <a:solidFill>
                  <a:schemeClr val="lt1"/>
                </a:solidFill>
              </a:defRPr>
            </a:lvl3pPr>
            <a:lvl4pPr lvl="3" algn="ctr">
              <a:spcBef>
                <a:spcPts val="0"/>
              </a:spcBef>
              <a:buClr>
                <a:schemeClr val="lt1"/>
              </a:buClr>
              <a:defRPr>
                <a:solidFill>
                  <a:schemeClr val="lt1"/>
                </a:solidFill>
              </a:defRPr>
            </a:lvl4pPr>
            <a:lvl5pPr lvl="4" algn="ctr">
              <a:spcBef>
                <a:spcPts val="0"/>
              </a:spcBef>
              <a:buClr>
                <a:schemeClr val="lt1"/>
              </a:buClr>
              <a:defRPr>
                <a:solidFill>
                  <a:schemeClr val="lt1"/>
                </a:solidFill>
              </a:defRPr>
            </a:lvl5pPr>
            <a:lvl6pPr lvl="5" algn="ctr">
              <a:spcBef>
                <a:spcPts val="0"/>
              </a:spcBef>
              <a:buClr>
                <a:schemeClr val="lt1"/>
              </a:buClr>
              <a:defRPr>
                <a:solidFill>
                  <a:schemeClr val="lt1"/>
                </a:solidFill>
              </a:defRPr>
            </a:lvl6pPr>
            <a:lvl7pPr lvl="6" algn="ctr">
              <a:spcBef>
                <a:spcPts val="0"/>
              </a:spcBef>
              <a:buClr>
                <a:schemeClr val="lt1"/>
              </a:buClr>
              <a:defRPr>
                <a:solidFill>
                  <a:schemeClr val="lt1"/>
                </a:solidFill>
              </a:defRPr>
            </a:lvl7pPr>
            <a:lvl8pPr lvl="7" algn="ctr">
              <a:spcBef>
                <a:spcPts val="0"/>
              </a:spcBef>
              <a:buClr>
                <a:schemeClr val="lt1"/>
              </a:buClr>
              <a:defRPr>
                <a:solidFill>
                  <a:schemeClr val="lt1"/>
                </a:solidFill>
              </a:defRPr>
            </a:lvl8pPr>
            <a:lvl9pPr lvl="8" algn="ctr">
              <a:spcBef>
                <a:spcPts val="0"/>
              </a:spcBef>
              <a:buClr>
                <a:schemeClr val="lt1"/>
              </a:buClr>
              <a:defRPr>
                <a:solidFill>
                  <a:schemeClr val="lt1"/>
                </a:solidFill>
              </a:defRPr>
            </a:lvl9pPr>
          </a:lstStyle>
          <a:p>
            <a:endParaRPr/>
          </a:p>
        </p:txBody>
      </p:sp>
      <p:sp>
        <p:nvSpPr>
          <p:cNvPr id="81" name="Shape 81"/>
          <p:cNvSpPr txBox="1">
            <a:spLocks noGrp="1"/>
          </p:cNvSpPr>
          <p:nvPr>
            <p:ph type="sldNum" idx="12"/>
          </p:nvPr>
        </p:nvSpPr>
        <p:spPr>
          <a:xfrm>
            <a:off x="8460431" y="465119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82"/>
        <p:cNvGrpSpPr/>
        <p:nvPr/>
      </p:nvGrpSpPr>
      <p:grpSpPr>
        <a:xfrm>
          <a:off x="0" y="0"/>
          <a:ext cx="0" cy="0"/>
          <a:chOff x="0" y="0"/>
          <a:chExt cx="0" cy="0"/>
        </a:xfrm>
      </p:grpSpPr>
      <p:sp>
        <p:nvSpPr>
          <p:cNvPr id="83" name="Shape 83"/>
          <p:cNvSpPr txBox="1">
            <a:spLocks noGrp="1"/>
          </p:cNvSpPr>
          <p:nvPr>
            <p:ph type="sldNum" idx="12"/>
          </p:nvPr>
        </p:nvSpPr>
        <p:spPr>
          <a:xfrm>
            <a:off x="8460431" y="465119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dk2"/>
                </a:solidFill>
              </a:rPr>
              <a:t>‹#›</a:t>
            </a:fld>
            <a:endParaRPr lang="en">
              <a:solidFill>
                <a:schemeClr val="dk2"/>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10000"/>
            <a:ext cx="8520599" cy="607800"/>
          </a:xfrm>
          <a:prstGeom prst="rect">
            <a:avLst/>
          </a:prstGeom>
          <a:noFill/>
          <a:ln>
            <a:noFill/>
          </a:ln>
        </p:spPr>
        <p:txBody>
          <a:bodyPr lIns="91425" tIns="91425" rIns="91425" bIns="91425" anchor="t" anchorCtr="0"/>
          <a:lstStyle>
            <a:lvl1pPr lvl="0">
              <a:spcBef>
                <a:spcPts val="0"/>
              </a:spcBef>
              <a:buClr>
                <a:schemeClr val="dk1"/>
              </a:buClr>
              <a:buSzPct val="100000"/>
              <a:buFont typeface="Roboto"/>
              <a:buNone/>
              <a:defRPr sz="3000">
                <a:solidFill>
                  <a:schemeClr val="dk1"/>
                </a:solidFill>
                <a:latin typeface="Roboto"/>
                <a:ea typeface="Roboto"/>
                <a:cs typeface="Roboto"/>
                <a:sym typeface="Roboto"/>
              </a:defRPr>
            </a:lvl1pPr>
            <a:lvl2pPr lvl="1">
              <a:spcBef>
                <a:spcPts val="0"/>
              </a:spcBef>
              <a:buClr>
                <a:schemeClr val="dk1"/>
              </a:buClr>
              <a:buSzPct val="100000"/>
              <a:buFont typeface="Roboto"/>
              <a:buNone/>
              <a:defRPr sz="3000">
                <a:solidFill>
                  <a:schemeClr val="dk1"/>
                </a:solidFill>
                <a:latin typeface="Roboto"/>
                <a:ea typeface="Roboto"/>
                <a:cs typeface="Roboto"/>
                <a:sym typeface="Roboto"/>
              </a:defRPr>
            </a:lvl2pPr>
            <a:lvl3pPr lvl="2">
              <a:spcBef>
                <a:spcPts val="0"/>
              </a:spcBef>
              <a:buClr>
                <a:schemeClr val="dk1"/>
              </a:buClr>
              <a:buSzPct val="100000"/>
              <a:buFont typeface="Roboto"/>
              <a:buNone/>
              <a:defRPr sz="3000">
                <a:solidFill>
                  <a:schemeClr val="dk1"/>
                </a:solidFill>
                <a:latin typeface="Roboto"/>
                <a:ea typeface="Roboto"/>
                <a:cs typeface="Roboto"/>
                <a:sym typeface="Roboto"/>
              </a:defRPr>
            </a:lvl3pPr>
            <a:lvl4pPr lvl="3">
              <a:spcBef>
                <a:spcPts val="0"/>
              </a:spcBef>
              <a:buClr>
                <a:schemeClr val="dk1"/>
              </a:buClr>
              <a:buSzPct val="100000"/>
              <a:buFont typeface="Roboto"/>
              <a:buNone/>
              <a:defRPr sz="3000">
                <a:solidFill>
                  <a:schemeClr val="dk1"/>
                </a:solidFill>
                <a:latin typeface="Roboto"/>
                <a:ea typeface="Roboto"/>
                <a:cs typeface="Roboto"/>
                <a:sym typeface="Roboto"/>
              </a:defRPr>
            </a:lvl4pPr>
            <a:lvl5pPr lvl="4">
              <a:spcBef>
                <a:spcPts val="0"/>
              </a:spcBef>
              <a:buClr>
                <a:schemeClr val="dk1"/>
              </a:buClr>
              <a:buSzPct val="100000"/>
              <a:buFont typeface="Roboto"/>
              <a:buNone/>
              <a:defRPr sz="3000">
                <a:solidFill>
                  <a:schemeClr val="dk1"/>
                </a:solidFill>
                <a:latin typeface="Roboto"/>
                <a:ea typeface="Roboto"/>
                <a:cs typeface="Roboto"/>
                <a:sym typeface="Roboto"/>
              </a:defRPr>
            </a:lvl5pPr>
            <a:lvl6pPr lvl="5">
              <a:spcBef>
                <a:spcPts val="0"/>
              </a:spcBef>
              <a:buClr>
                <a:schemeClr val="dk1"/>
              </a:buClr>
              <a:buSzPct val="100000"/>
              <a:buFont typeface="Roboto"/>
              <a:buNone/>
              <a:defRPr sz="3000">
                <a:solidFill>
                  <a:schemeClr val="dk1"/>
                </a:solidFill>
                <a:latin typeface="Roboto"/>
                <a:ea typeface="Roboto"/>
                <a:cs typeface="Roboto"/>
                <a:sym typeface="Roboto"/>
              </a:defRPr>
            </a:lvl6pPr>
            <a:lvl7pPr lvl="6">
              <a:spcBef>
                <a:spcPts val="0"/>
              </a:spcBef>
              <a:buClr>
                <a:schemeClr val="dk1"/>
              </a:buClr>
              <a:buSzPct val="100000"/>
              <a:buFont typeface="Roboto"/>
              <a:buNone/>
              <a:defRPr sz="3000">
                <a:solidFill>
                  <a:schemeClr val="dk1"/>
                </a:solidFill>
                <a:latin typeface="Roboto"/>
                <a:ea typeface="Roboto"/>
                <a:cs typeface="Roboto"/>
                <a:sym typeface="Roboto"/>
              </a:defRPr>
            </a:lvl7pPr>
            <a:lvl8pPr lvl="7">
              <a:spcBef>
                <a:spcPts val="0"/>
              </a:spcBef>
              <a:buClr>
                <a:schemeClr val="dk1"/>
              </a:buClr>
              <a:buSzPct val="100000"/>
              <a:buFont typeface="Roboto"/>
              <a:buNone/>
              <a:defRPr sz="3000">
                <a:solidFill>
                  <a:schemeClr val="dk1"/>
                </a:solidFill>
                <a:latin typeface="Roboto"/>
                <a:ea typeface="Roboto"/>
                <a:cs typeface="Roboto"/>
                <a:sym typeface="Roboto"/>
              </a:defRPr>
            </a:lvl8pPr>
            <a:lvl9pPr lvl="8">
              <a:spcBef>
                <a:spcPts val="0"/>
              </a:spcBef>
              <a:buClr>
                <a:schemeClr val="dk1"/>
              </a:buClr>
              <a:buSzPct val="100000"/>
              <a:buFont typeface="Roboto"/>
              <a:buNone/>
              <a:defRPr sz="3000">
                <a:solidFill>
                  <a:schemeClr val="dk1"/>
                </a:solidFill>
                <a:latin typeface="Roboto"/>
                <a:ea typeface="Roboto"/>
                <a:cs typeface="Roboto"/>
                <a:sym typeface="Roboto"/>
              </a:defRPr>
            </a:lvl9pPr>
          </a:lstStyle>
          <a:p>
            <a:endParaRPr/>
          </a:p>
        </p:txBody>
      </p:sp>
      <p:sp>
        <p:nvSpPr>
          <p:cNvPr id="7" name="Shape 7"/>
          <p:cNvSpPr txBox="1">
            <a:spLocks noGrp="1"/>
          </p:cNvSpPr>
          <p:nvPr>
            <p:ph type="body" idx="1"/>
          </p:nvPr>
        </p:nvSpPr>
        <p:spPr>
          <a:xfrm>
            <a:off x="311700" y="1229875"/>
            <a:ext cx="8520599" cy="33390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buFont typeface="Roboto"/>
              <a:defRPr sz="1800">
                <a:solidFill>
                  <a:schemeClr val="dk2"/>
                </a:solidFill>
                <a:latin typeface="Roboto"/>
                <a:ea typeface="Roboto"/>
                <a:cs typeface="Roboto"/>
                <a:sym typeface="Roboto"/>
              </a:defRPr>
            </a:lvl1pPr>
            <a:lvl2pPr lvl="1">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2pPr>
            <a:lvl3pPr lvl="2">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3pPr>
            <a:lvl4pPr lvl="3">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4pPr>
            <a:lvl5pPr lvl="4">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5pPr>
            <a:lvl6pPr lvl="5">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6pPr>
            <a:lvl7pPr lvl="6">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7pPr>
            <a:lvl8pPr lvl="7">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8pPr>
            <a:lvl9pPr lvl="8">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9pPr>
          </a:lstStyle>
          <a:p>
            <a:endParaRPr/>
          </a:p>
        </p:txBody>
      </p:sp>
      <p:sp>
        <p:nvSpPr>
          <p:cNvPr id="8" name="Shape 8"/>
          <p:cNvSpPr txBox="1">
            <a:spLocks noGrp="1"/>
          </p:cNvSpPr>
          <p:nvPr>
            <p:ph type="sldNum" idx="12"/>
          </p:nvPr>
        </p:nvSpPr>
        <p:spPr>
          <a:xfrm>
            <a:off x="8460431" y="4651190"/>
            <a:ext cx="548699"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lt1"/>
                </a:solidFill>
                <a:latin typeface="Roboto"/>
                <a:ea typeface="Roboto"/>
                <a:cs typeface="Roboto"/>
                <a:sym typeface="Roboto"/>
              </a:rPr>
              <a:t>‹#›</a:t>
            </a:fld>
            <a:endParaRPr lang="en" sz="1000">
              <a:solidFill>
                <a:schemeClr val="lt1"/>
              </a:solidFill>
              <a:latin typeface="Roboto"/>
              <a:ea typeface="Roboto"/>
              <a:cs typeface="Roboto"/>
              <a:sym typeface="Roboto"/>
            </a:endParaRPr>
          </a:p>
        </p:txBody>
      </p:sp>
      <p:sp>
        <p:nvSpPr>
          <p:cNvPr id="9" name="Shape 9"/>
          <p:cNvSpPr txBox="1"/>
          <p:nvPr/>
        </p:nvSpPr>
        <p:spPr>
          <a:xfrm>
            <a:off x="311700" y="55200"/>
            <a:ext cx="6354899" cy="393600"/>
          </a:xfrm>
          <a:prstGeom prst="rect">
            <a:avLst/>
          </a:prstGeom>
          <a:solidFill>
            <a:srgbClr val="FFFFFF"/>
          </a:solidFill>
          <a:ln>
            <a:noFill/>
          </a:ln>
        </p:spPr>
        <p:txBody>
          <a:bodyPr lIns="91425" tIns="91425" rIns="91425" bIns="91425" anchor="t" anchorCtr="0">
            <a:noAutofit/>
          </a:bodyPr>
          <a:lstStyle/>
          <a:p>
            <a:pPr lvl="0">
              <a:spcBef>
                <a:spcPts val="0"/>
              </a:spcBef>
              <a:buNone/>
            </a:pPr>
            <a:r>
              <a:rPr lang="en" sz="1100"/>
              <a:t>Obj. (Standard 8.1):  Define and explain conflict and how it affects humans.</a:t>
            </a:r>
          </a:p>
        </p:txBody>
      </p:sp>
      <p:sp>
        <p:nvSpPr>
          <p:cNvPr id="10" name="Shape 10"/>
          <p:cNvSpPr txBox="1"/>
          <p:nvPr/>
        </p:nvSpPr>
        <p:spPr>
          <a:xfrm flipH="1">
            <a:off x="7141100" y="81000"/>
            <a:ext cx="1148099" cy="342000"/>
          </a:xfrm>
          <a:prstGeom prst="rect">
            <a:avLst/>
          </a:prstGeom>
          <a:noFill/>
          <a:ln>
            <a:noFill/>
          </a:ln>
        </p:spPr>
        <p:txBody>
          <a:bodyPr lIns="91425" tIns="91425" rIns="91425" bIns="91425" anchor="t" anchorCtr="0">
            <a:noAutofit/>
          </a:bodyPr>
          <a:lstStyle/>
          <a:p>
            <a:pPr lvl="0">
              <a:spcBef>
                <a:spcPts val="0"/>
              </a:spcBef>
              <a:buNone/>
            </a:pPr>
            <a:r>
              <a:rPr lang="en" b="1"/>
              <a:t>9-6-16</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psychology20.wikispaces.com/file/view/Conflict-Serves1.jpg/552995912/Conflict-Serves1.jpg"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5.gif"/><Relationship Id="rId3" Type="http://schemas.openxmlformats.org/officeDocument/2006/relationships/hyperlink" Target="http://www.resolutionservicescenter.org/wp-content/uploads/2014/08/competitors_get_ready_500_clr_11159.gif" TargetMode="External"/><Relationship Id="rId7" Type="http://schemas.openxmlformats.org/officeDocument/2006/relationships/hyperlink" Target="http://um-insight.net/downloads/430/download/bitblt-620x349-ad5f75c58bb7b28dec71d72e9acc4a88d863ed85/facs_conflict.gif"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4.jpg"/><Relationship Id="rId5" Type="http://schemas.openxmlformats.org/officeDocument/2006/relationships/hyperlink" Target="http://www.sswm.info/sites/default/files/toolbox/EGELAND%202010%20Conflict%20of%20Interest.jpg" TargetMode="External"/><Relationship Id="rId4" Type="http://schemas.openxmlformats.org/officeDocument/2006/relationships/image" Target="../media/image3.gif"/></Relationships>
</file>

<file path=ppt/slides/_rels/slide5.xml.rels><?xml version="1.0" encoding="UTF-8" standalone="yes"?>
<Relationships xmlns="http://schemas.openxmlformats.org/package/2006/relationships"><Relationship Id="rId3" Type="http://schemas.openxmlformats.org/officeDocument/2006/relationships/hyperlink" Target="http://www.d4day.com/wp-content/uploads/2015/03/Conflict2.jpg"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hyperlink" Target="https://ourconvergence.org/iterations/200_b3/wp-content/uploads/2013/11/calvin-hobbes-conflict-620x350.png"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hyperlink" Target="http://psychosocial.svenskakyrkan.se/_Psychosocial%20services/Eng/Graphics/strategies_conflict.jpg"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04775" y="899031"/>
            <a:ext cx="8222100" cy="2719500"/>
          </a:xfrm>
          <a:prstGeom prst="rect">
            <a:avLst/>
          </a:prstGeom>
        </p:spPr>
        <p:txBody>
          <a:bodyPr lIns="91425" tIns="91425" rIns="91425" bIns="91425" anchor="b" anchorCtr="0">
            <a:noAutofit/>
          </a:bodyPr>
          <a:lstStyle/>
          <a:p>
            <a:pPr lvl="0" algn="ctr">
              <a:spcBef>
                <a:spcPts val="0"/>
              </a:spcBef>
              <a:buNone/>
            </a:pPr>
            <a:r>
              <a:rPr lang="en"/>
              <a:t>Come in Quietly</a:t>
            </a:r>
          </a:p>
          <a:p>
            <a:pPr lvl="0" algn="ctr">
              <a:spcBef>
                <a:spcPts val="0"/>
              </a:spcBef>
              <a:buNone/>
            </a:pPr>
            <a:r>
              <a:rPr lang="en"/>
              <a:t>Take out a piece of binder paper, pen or pencil.</a:t>
            </a:r>
          </a:p>
          <a:p>
            <a:pPr lvl="0" algn="ctr">
              <a:spcBef>
                <a:spcPts val="0"/>
              </a:spcBef>
              <a:buNone/>
            </a:pPr>
            <a:r>
              <a:rPr lang="en"/>
              <a:t>Take out your chromebook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Shape 93"/>
          <p:cNvSpPr txBox="1">
            <a:spLocks noGrp="1"/>
          </p:cNvSpPr>
          <p:nvPr>
            <p:ph type="ctrTitle"/>
          </p:nvPr>
        </p:nvSpPr>
        <p:spPr>
          <a:xfrm>
            <a:off x="254175" y="437275"/>
            <a:ext cx="8520599" cy="1150799"/>
          </a:xfrm>
          <a:prstGeom prst="rect">
            <a:avLst/>
          </a:prstGeom>
        </p:spPr>
        <p:txBody>
          <a:bodyPr lIns="91425" tIns="91425" rIns="91425" bIns="91425" anchor="b" anchorCtr="0">
            <a:noAutofit/>
          </a:bodyPr>
          <a:lstStyle/>
          <a:p>
            <a:pPr lvl="0" algn="ctr" rtl="0">
              <a:spcBef>
                <a:spcPts val="0"/>
              </a:spcBef>
              <a:buNone/>
            </a:pPr>
            <a:r>
              <a:rPr lang="en" sz="6000">
                <a:solidFill>
                  <a:srgbClr val="FFFF00"/>
                </a:solidFill>
              </a:rPr>
              <a:t>What Is Conflict?</a:t>
            </a:r>
          </a:p>
        </p:txBody>
      </p:sp>
      <p:sp>
        <p:nvSpPr>
          <p:cNvPr id="94" name="Shape 94"/>
          <p:cNvSpPr txBox="1">
            <a:spLocks noGrp="1"/>
          </p:cNvSpPr>
          <p:nvPr>
            <p:ph type="subTitle" idx="1"/>
          </p:nvPr>
        </p:nvSpPr>
        <p:spPr>
          <a:xfrm>
            <a:off x="311700" y="3739650"/>
            <a:ext cx="8520599" cy="1208100"/>
          </a:xfrm>
          <a:prstGeom prst="rect">
            <a:avLst/>
          </a:prstGeom>
        </p:spPr>
        <p:txBody>
          <a:bodyPr lIns="91425" tIns="91425" rIns="91425" bIns="91425" anchor="t" anchorCtr="0">
            <a:noAutofit/>
          </a:bodyPr>
          <a:lstStyle/>
          <a:p>
            <a:pPr lvl="0" rtl="0">
              <a:spcBef>
                <a:spcPts val="0"/>
              </a:spcBef>
              <a:buNone/>
            </a:pPr>
            <a:r>
              <a:rPr lang="en" sz="1800"/>
              <a:t>Standard 8.1:  Students understand the major events preceding the founding of the nation and relate their significance to the development of American constitutional democracy. </a:t>
            </a:r>
          </a:p>
        </p:txBody>
      </p:sp>
      <p:pic>
        <p:nvPicPr>
          <p:cNvPr id="95" name="Shape 95">
            <a:hlinkClick r:id="rId3"/>
          </p:cNvPr>
          <p:cNvPicPr preferRelativeResize="0"/>
          <p:nvPr/>
        </p:nvPicPr>
        <p:blipFill>
          <a:blip r:embed="rId4">
            <a:alphaModFix/>
          </a:blip>
          <a:stretch>
            <a:fillRect/>
          </a:stretch>
        </p:blipFill>
        <p:spPr>
          <a:xfrm>
            <a:off x="6768824" y="1481549"/>
            <a:ext cx="2105375" cy="1703300"/>
          </a:xfrm>
          <a:prstGeom prst="rect">
            <a:avLst/>
          </a:prstGeom>
          <a:noFill/>
          <a:ln>
            <a:noFill/>
          </a:ln>
        </p:spPr>
      </p:pic>
      <p:sp>
        <p:nvSpPr>
          <p:cNvPr id="96" name="Shape 96"/>
          <p:cNvSpPr txBox="1"/>
          <p:nvPr/>
        </p:nvSpPr>
        <p:spPr>
          <a:xfrm>
            <a:off x="193375" y="1529950"/>
            <a:ext cx="4981500" cy="1208100"/>
          </a:xfrm>
          <a:prstGeom prst="rect">
            <a:avLst/>
          </a:prstGeom>
          <a:noFill/>
          <a:ln>
            <a:noFill/>
          </a:ln>
        </p:spPr>
        <p:txBody>
          <a:bodyPr lIns="91425" tIns="91425" rIns="91425" bIns="91425" anchor="t" anchorCtr="0">
            <a:noAutofit/>
          </a:bodyPr>
          <a:lstStyle/>
          <a:p>
            <a:pPr lvl="0" rtl="0">
              <a:spcBef>
                <a:spcPts val="0"/>
              </a:spcBef>
              <a:buNone/>
            </a:pPr>
            <a:r>
              <a:rPr lang="en" sz="2400" b="1">
                <a:solidFill>
                  <a:srgbClr val="FF9900"/>
                </a:solidFill>
              </a:rPr>
              <a:t>Obj:  Define and explain conflict and how it affects humans.</a:t>
            </a:r>
          </a:p>
        </p:txBody>
      </p:sp>
      <p:sp>
        <p:nvSpPr>
          <p:cNvPr id="97" name="Shape 97"/>
          <p:cNvSpPr txBox="1"/>
          <p:nvPr/>
        </p:nvSpPr>
        <p:spPr>
          <a:xfrm>
            <a:off x="311700" y="2430025"/>
            <a:ext cx="6584100" cy="1208100"/>
          </a:xfrm>
          <a:prstGeom prst="rect">
            <a:avLst/>
          </a:prstGeom>
          <a:noFill/>
          <a:ln>
            <a:noFill/>
          </a:ln>
        </p:spPr>
        <p:txBody>
          <a:bodyPr lIns="91425" tIns="91425" rIns="91425" bIns="91425" anchor="t" anchorCtr="0">
            <a:noAutofit/>
          </a:bodyPr>
          <a:lstStyle/>
          <a:p>
            <a:pPr lvl="0">
              <a:spcBef>
                <a:spcPts val="0"/>
              </a:spcBef>
              <a:buNone/>
            </a:pPr>
            <a:r>
              <a:rPr lang="en" sz="2400">
                <a:solidFill>
                  <a:srgbClr val="FFFF00"/>
                </a:solidFill>
              </a:rPr>
              <a:t>Bell Work</a:t>
            </a:r>
          </a:p>
          <a:p>
            <a:pPr marL="457200" lvl="0" indent="-381000" rtl="0">
              <a:spcBef>
                <a:spcPts val="0"/>
              </a:spcBef>
              <a:buClr>
                <a:srgbClr val="FFFF00"/>
              </a:buClr>
              <a:buSzPct val="100000"/>
              <a:buAutoNum type="arabicPeriod"/>
            </a:pPr>
            <a:r>
              <a:rPr lang="en" sz="2400">
                <a:solidFill>
                  <a:srgbClr val="FFFF00"/>
                </a:solidFill>
              </a:rPr>
              <a:t> Why were the 13 colonies important?</a:t>
            </a:r>
          </a:p>
          <a:p>
            <a:pPr marL="457200" lvl="0" indent="-381000">
              <a:spcBef>
                <a:spcPts val="0"/>
              </a:spcBef>
              <a:buClr>
                <a:srgbClr val="FFFF00"/>
              </a:buClr>
              <a:buSzPct val="100000"/>
              <a:buAutoNum type="arabicPeriod"/>
            </a:pPr>
            <a:r>
              <a:rPr lang="en" sz="2400">
                <a:solidFill>
                  <a:srgbClr val="FFFF00"/>
                </a:solidFill>
              </a:rPr>
              <a:t>¿Por qué son importantes las 13 colonias?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Shape 102"/>
          <p:cNvSpPr txBox="1">
            <a:spLocks noGrp="1"/>
          </p:cNvSpPr>
          <p:nvPr>
            <p:ph type="title"/>
          </p:nvPr>
        </p:nvSpPr>
        <p:spPr>
          <a:xfrm>
            <a:off x="412350" y="253725"/>
            <a:ext cx="8319299" cy="635399"/>
          </a:xfrm>
          <a:prstGeom prst="rect">
            <a:avLst/>
          </a:prstGeom>
        </p:spPr>
        <p:txBody>
          <a:bodyPr lIns="91425" tIns="91425" rIns="91425" bIns="91425" anchor="t" anchorCtr="0">
            <a:noAutofit/>
          </a:bodyPr>
          <a:lstStyle/>
          <a:p>
            <a:pPr lvl="0">
              <a:spcBef>
                <a:spcPts val="0"/>
              </a:spcBef>
              <a:buNone/>
            </a:pPr>
            <a:r>
              <a:rPr lang="en" b="1"/>
              <a:t>Prior Knowledge</a:t>
            </a:r>
          </a:p>
        </p:txBody>
      </p:sp>
      <p:sp>
        <p:nvSpPr>
          <p:cNvPr id="103" name="Shape 103"/>
          <p:cNvSpPr txBox="1">
            <a:spLocks noGrp="1"/>
          </p:cNvSpPr>
          <p:nvPr>
            <p:ph type="body" idx="1"/>
          </p:nvPr>
        </p:nvSpPr>
        <p:spPr>
          <a:xfrm>
            <a:off x="69670" y="828500"/>
            <a:ext cx="4486730" cy="2158540"/>
          </a:xfrm>
          <a:prstGeom prst="rect">
            <a:avLst/>
          </a:prstGeom>
        </p:spPr>
        <p:txBody>
          <a:bodyPr lIns="91425" tIns="91425" rIns="91425" bIns="91425" anchor="t" anchorCtr="0">
            <a:noAutofit/>
          </a:bodyPr>
          <a:lstStyle/>
          <a:p>
            <a:pPr marL="457200" lvl="0" indent="-228600" rtl="0">
              <a:spcBef>
                <a:spcPts val="0"/>
              </a:spcBef>
              <a:spcAft>
                <a:spcPts val="0"/>
              </a:spcAft>
              <a:buChar char="●"/>
            </a:pPr>
            <a:r>
              <a:rPr lang="en" b="1" dirty="0"/>
              <a:t>We already know that people from many countries immigrated to America. </a:t>
            </a:r>
          </a:p>
          <a:p>
            <a:pPr marL="457200" lvl="0" indent="-228600" rtl="0">
              <a:spcBef>
                <a:spcPts val="0"/>
              </a:spcBef>
              <a:spcAft>
                <a:spcPts val="0"/>
              </a:spcAft>
              <a:buChar char="●"/>
            </a:pPr>
            <a:r>
              <a:rPr lang="en" b="1" dirty="0"/>
              <a:t> Some of those people immigrated voluntarily and others were forced to immigrate.</a:t>
            </a:r>
          </a:p>
          <a:p>
            <a:pPr lvl="0">
              <a:spcBef>
                <a:spcPts val="0"/>
              </a:spcBef>
              <a:buNone/>
            </a:pPr>
            <a:endParaRPr b="1" dirty="0"/>
          </a:p>
        </p:txBody>
      </p:sp>
      <p:pic>
        <p:nvPicPr>
          <p:cNvPr id="104" name="Shape 104"/>
          <p:cNvPicPr preferRelativeResize="0"/>
          <p:nvPr/>
        </p:nvPicPr>
        <p:blipFill>
          <a:blip r:embed="rId3">
            <a:alphaModFix/>
          </a:blip>
          <a:stretch>
            <a:fillRect/>
          </a:stretch>
        </p:blipFill>
        <p:spPr>
          <a:xfrm>
            <a:off x="4556499" y="592184"/>
            <a:ext cx="4517829" cy="4390492"/>
          </a:xfrm>
          <a:prstGeom prst="rect">
            <a:avLst/>
          </a:prstGeom>
          <a:noFill/>
          <a:ln>
            <a:noFill/>
          </a:ln>
        </p:spPr>
      </p:pic>
      <p:sp>
        <p:nvSpPr>
          <p:cNvPr id="105" name="Shape 105"/>
          <p:cNvSpPr txBox="1"/>
          <p:nvPr/>
        </p:nvSpPr>
        <p:spPr>
          <a:xfrm>
            <a:off x="149735" y="2905587"/>
            <a:ext cx="4326599" cy="1829162"/>
          </a:xfrm>
          <a:prstGeom prst="rect">
            <a:avLst/>
          </a:prstGeom>
          <a:noFill/>
          <a:ln>
            <a:noFill/>
          </a:ln>
        </p:spPr>
        <p:txBody>
          <a:bodyPr lIns="91425" tIns="91425" rIns="91425" bIns="91425" anchor="t" anchorCtr="0">
            <a:noAutofit/>
          </a:bodyPr>
          <a:lstStyle/>
          <a:p>
            <a:pPr lvl="0" rtl="0">
              <a:lnSpc>
                <a:spcPct val="115000"/>
              </a:lnSpc>
              <a:spcBef>
                <a:spcPts val="0"/>
              </a:spcBef>
              <a:buNone/>
            </a:pPr>
            <a:r>
              <a:rPr lang="en" sz="1800" b="1" dirty="0">
                <a:solidFill>
                  <a:schemeClr val="accent4"/>
                </a:solidFill>
                <a:latin typeface="Roboto"/>
                <a:ea typeface="Roboto"/>
                <a:cs typeface="Roboto"/>
                <a:sym typeface="Roboto"/>
              </a:rPr>
              <a:t>What were some of the pull factors that brought these immigrants to America?</a:t>
            </a:r>
          </a:p>
          <a:p>
            <a:pPr marL="457200" lvl="0" indent="-342900" rtl="0">
              <a:spcBef>
                <a:spcPts val="0"/>
              </a:spcBef>
              <a:buClr>
                <a:schemeClr val="dk2"/>
              </a:buClr>
              <a:buSzPct val="100000"/>
              <a:buFont typeface="Roboto"/>
            </a:pPr>
            <a:r>
              <a:rPr lang="en" sz="1600" b="1" dirty="0">
                <a:solidFill>
                  <a:schemeClr val="dk2"/>
                </a:solidFill>
                <a:latin typeface="Roboto"/>
                <a:ea typeface="Roboto"/>
                <a:cs typeface="Roboto"/>
                <a:sym typeface="Roboto"/>
              </a:rPr>
              <a:t>Start a New Life</a:t>
            </a:r>
          </a:p>
          <a:p>
            <a:pPr marL="457200" lvl="0" indent="-342900" rtl="0">
              <a:spcBef>
                <a:spcPts val="0"/>
              </a:spcBef>
              <a:buClr>
                <a:schemeClr val="dk2"/>
              </a:buClr>
              <a:buSzPct val="100000"/>
              <a:buFont typeface="Roboto"/>
            </a:pPr>
            <a:r>
              <a:rPr lang="en" sz="1600" b="1" dirty="0">
                <a:solidFill>
                  <a:schemeClr val="dk2"/>
                </a:solidFill>
                <a:latin typeface="Roboto"/>
                <a:ea typeface="Roboto"/>
                <a:cs typeface="Roboto"/>
                <a:sym typeface="Roboto"/>
              </a:rPr>
              <a:t>Get Rich and Escape Debt</a:t>
            </a:r>
          </a:p>
          <a:p>
            <a:pPr marL="457200" lvl="0" indent="-342900" rtl="0">
              <a:spcBef>
                <a:spcPts val="0"/>
              </a:spcBef>
              <a:buClr>
                <a:schemeClr val="dk2"/>
              </a:buClr>
              <a:buSzPct val="100000"/>
              <a:buFont typeface="Roboto"/>
            </a:pPr>
            <a:r>
              <a:rPr lang="en" sz="1600" b="1" dirty="0">
                <a:solidFill>
                  <a:schemeClr val="dk2"/>
                </a:solidFill>
                <a:latin typeface="Roboto"/>
                <a:ea typeface="Roboto"/>
                <a:cs typeface="Roboto"/>
                <a:sym typeface="Roboto"/>
              </a:rPr>
              <a:t>Practice Their Religion Freely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fade">
                                      <p:cBhvr>
                                        <p:cTn id="7" dur="1000"/>
                                        <p:tgtEl>
                                          <p:spTgt spid="10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5">
                                            <p:txEl>
                                              <p:pRg st="0" end="0"/>
                                            </p:txEl>
                                          </p:spTgt>
                                        </p:tgtEl>
                                        <p:attrNameLst>
                                          <p:attrName>style.visibility</p:attrName>
                                        </p:attrNameLst>
                                      </p:cBhvr>
                                      <p:to>
                                        <p:strVal val="visible"/>
                                      </p:to>
                                    </p:set>
                                    <p:animEffect transition="in" filter="fade">
                                      <p:cBhvr>
                                        <p:cTn id="12" dur="1000"/>
                                        <p:tgtEl>
                                          <p:spTgt spid="10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5">
                                            <p:txEl>
                                              <p:pRg st="1" end="1"/>
                                            </p:txEl>
                                          </p:spTgt>
                                        </p:tgtEl>
                                        <p:attrNameLst>
                                          <p:attrName>style.visibility</p:attrName>
                                        </p:attrNameLst>
                                      </p:cBhvr>
                                      <p:to>
                                        <p:strVal val="visible"/>
                                      </p:to>
                                    </p:set>
                                    <p:animEffect transition="in" filter="fade">
                                      <p:cBhvr>
                                        <p:cTn id="17" dur="1000"/>
                                        <p:tgtEl>
                                          <p:spTgt spid="10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5">
                                            <p:txEl>
                                              <p:pRg st="2" end="2"/>
                                            </p:txEl>
                                          </p:spTgt>
                                        </p:tgtEl>
                                        <p:attrNameLst>
                                          <p:attrName>style.visibility</p:attrName>
                                        </p:attrNameLst>
                                      </p:cBhvr>
                                      <p:to>
                                        <p:strVal val="visible"/>
                                      </p:to>
                                    </p:set>
                                    <p:animEffect transition="in" filter="fade">
                                      <p:cBhvr>
                                        <p:cTn id="22" dur="1000"/>
                                        <p:tgtEl>
                                          <p:spTgt spid="10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5">
                                            <p:txEl>
                                              <p:pRg st="3" end="3"/>
                                            </p:txEl>
                                          </p:spTgt>
                                        </p:tgtEl>
                                        <p:attrNameLst>
                                          <p:attrName>style.visibility</p:attrName>
                                        </p:attrNameLst>
                                      </p:cBhvr>
                                      <p:to>
                                        <p:strVal val="visible"/>
                                      </p:to>
                                    </p:set>
                                    <p:animEffect transition="in" filter="fade">
                                      <p:cBhvr>
                                        <p:cTn id="27" dur="1000"/>
                                        <p:tgtEl>
                                          <p:spTgt spid="10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Shape 110"/>
          <p:cNvSpPr txBox="1">
            <a:spLocks noGrp="1"/>
          </p:cNvSpPr>
          <p:nvPr>
            <p:ph type="title"/>
          </p:nvPr>
        </p:nvSpPr>
        <p:spPr>
          <a:xfrm>
            <a:off x="412350" y="230750"/>
            <a:ext cx="8319299" cy="635399"/>
          </a:xfrm>
          <a:prstGeom prst="rect">
            <a:avLst/>
          </a:prstGeom>
        </p:spPr>
        <p:txBody>
          <a:bodyPr lIns="91425" tIns="91425" rIns="91425" bIns="91425" anchor="t" anchorCtr="0">
            <a:noAutofit/>
          </a:bodyPr>
          <a:lstStyle/>
          <a:p>
            <a:pPr lvl="0" rtl="0">
              <a:spcBef>
                <a:spcPts val="0"/>
              </a:spcBef>
              <a:buNone/>
            </a:pPr>
            <a:r>
              <a:rPr lang="en" b="1"/>
              <a:t>Definitions</a:t>
            </a:r>
          </a:p>
        </p:txBody>
      </p:sp>
      <p:sp>
        <p:nvSpPr>
          <p:cNvPr id="111" name="Shape 111"/>
          <p:cNvSpPr txBox="1">
            <a:spLocks noGrp="1"/>
          </p:cNvSpPr>
          <p:nvPr>
            <p:ph type="body" idx="1"/>
          </p:nvPr>
        </p:nvSpPr>
        <p:spPr>
          <a:xfrm>
            <a:off x="412350" y="784650"/>
            <a:ext cx="5787899" cy="4094099"/>
          </a:xfrm>
          <a:prstGeom prst="rect">
            <a:avLst/>
          </a:prstGeom>
        </p:spPr>
        <p:txBody>
          <a:bodyPr lIns="91425" tIns="91425" rIns="91425" bIns="91425" anchor="t" anchorCtr="0">
            <a:noAutofit/>
          </a:bodyPr>
          <a:lstStyle/>
          <a:p>
            <a:pPr lvl="0" rtl="0">
              <a:spcBef>
                <a:spcPts val="0"/>
              </a:spcBef>
              <a:buNone/>
            </a:pPr>
            <a:r>
              <a:rPr lang="en" b="1">
                <a:solidFill>
                  <a:srgbClr val="000000"/>
                </a:solidFill>
              </a:rPr>
              <a:t>Argument - </a:t>
            </a:r>
            <a:r>
              <a:rPr lang="en" b="1">
                <a:solidFill>
                  <a:srgbClr val="FF0000"/>
                </a:solidFill>
                <a:highlight>
                  <a:srgbClr val="FFFFFF"/>
                </a:highlight>
                <a:latin typeface="Arial"/>
                <a:ea typeface="Arial"/>
                <a:cs typeface="Arial"/>
                <a:sym typeface="Arial"/>
              </a:rPr>
              <a:t>an exchange of different or opposite views, typically a heated or angry one.</a:t>
            </a:r>
          </a:p>
          <a:p>
            <a:pPr lvl="0" rtl="0">
              <a:spcBef>
                <a:spcPts val="0"/>
              </a:spcBef>
              <a:buNone/>
            </a:pPr>
            <a:r>
              <a:rPr lang="en" b="1">
                <a:solidFill>
                  <a:srgbClr val="000000"/>
                </a:solidFill>
              </a:rPr>
              <a:t>Conflict - </a:t>
            </a:r>
            <a:r>
              <a:rPr lang="en" b="1">
                <a:solidFill>
                  <a:srgbClr val="FF0000"/>
                </a:solidFill>
              </a:rPr>
              <a:t>a serious disagreement or argument, typically a long term one.</a:t>
            </a:r>
          </a:p>
          <a:p>
            <a:pPr lvl="0" rtl="0">
              <a:spcBef>
                <a:spcPts val="0"/>
              </a:spcBef>
              <a:buNone/>
            </a:pPr>
            <a:r>
              <a:rPr lang="en" b="1">
                <a:solidFill>
                  <a:srgbClr val="000000"/>
                </a:solidFill>
              </a:rPr>
              <a:t>Disagreement - </a:t>
            </a:r>
            <a:r>
              <a:rPr lang="en" sz="1100" b="1">
                <a:solidFill>
                  <a:srgbClr val="000000"/>
                </a:solidFill>
                <a:highlight>
                  <a:srgbClr val="FFFFFF"/>
                </a:highlight>
                <a:latin typeface="Arial"/>
                <a:ea typeface="Arial"/>
                <a:cs typeface="Arial"/>
                <a:sym typeface="Arial"/>
              </a:rPr>
              <a:t> </a:t>
            </a:r>
            <a:r>
              <a:rPr lang="en" b="1">
                <a:solidFill>
                  <a:srgbClr val="FF0000"/>
                </a:solidFill>
                <a:highlight>
                  <a:srgbClr val="FFFFFF"/>
                </a:highlight>
              </a:rPr>
              <a:t>an argument caused by people having different opinions about something.</a:t>
            </a:r>
          </a:p>
          <a:p>
            <a:pPr lvl="0" rtl="0">
              <a:spcBef>
                <a:spcPts val="0"/>
              </a:spcBef>
              <a:buNone/>
            </a:pPr>
            <a:r>
              <a:rPr lang="en" b="1">
                <a:solidFill>
                  <a:srgbClr val="000000"/>
                </a:solidFill>
              </a:rPr>
              <a:t>War - </a:t>
            </a:r>
            <a:r>
              <a:rPr lang="en" b="1">
                <a:solidFill>
                  <a:srgbClr val="FF0000"/>
                </a:solidFill>
              </a:rPr>
              <a:t>a state of armed conflict between different nations or states or different groups within a nation or state.</a:t>
            </a:r>
          </a:p>
          <a:p>
            <a:pPr lvl="0" rtl="0">
              <a:spcBef>
                <a:spcPts val="0"/>
              </a:spcBef>
              <a:buNone/>
            </a:pPr>
            <a:r>
              <a:rPr lang="en" b="1">
                <a:solidFill>
                  <a:srgbClr val="000000"/>
                </a:solidFill>
              </a:rPr>
              <a:t>Resolution - </a:t>
            </a:r>
            <a:r>
              <a:rPr lang="en" b="1">
                <a:solidFill>
                  <a:srgbClr val="FF0000"/>
                </a:solidFill>
              </a:rPr>
              <a:t>the action of solving a problem.</a:t>
            </a:r>
          </a:p>
        </p:txBody>
      </p:sp>
      <p:pic>
        <p:nvPicPr>
          <p:cNvPr id="112" name="Shape 112">
            <a:hlinkClick r:id="rId3"/>
          </p:cNvPr>
          <p:cNvPicPr preferRelativeResize="0"/>
          <p:nvPr/>
        </p:nvPicPr>
        <p:blipFill>
          <a:blip r:embed="rId4">
            <a:alphaModFix/>
          </a:blip>
          <a:stretch>
            <a:fillRect/>
          </a:stretch>
        </p:blipFill>
        <p:spPr>
          <a:xfrm>
            <a:off x="6248150" y="3589925"/>
            <a:ext cx="2743199" cy="1752599"/>
          </a:xfrm>
          <a:prstGeom prst="rect">
            <a:avLst/>
          </a:prstGeom>
          <a:noFill/>
          <a:ln>
            <a:noFill/>
          </a:ln>
        </p:spPr>
      </p:pic>
      <p:pic>
        <p:nvPicPr>
          <p:cNvPr id="113" name="Shape 113">
            <a:hlinkClick r:id="rId5"/>
          </p:cNvPr>
          <p:cNvPicPr preferRelativeResize="0"/>
          <p:nvPr/>
        </p:nvPicPr>
        <p:blipFill>
          <a:blip r:embed="rId6">
            <a:alphaModFix/>
          </a:blip>
          <a:stretch>
            <a:fillRect/>
          </a:stretch>
        </p:blipFill>
        <p:spPr>
          <a:xfrm>
            <a:off x="6248150" y="2336425"/>
            <a:ext cx="2743199" cy="1162049"/>
          </a:xfrm>
          <a:prstGeom prst="rect">
            <a:avLst/>
          </a:prstGeom>
          <a:noFill/>
          <a:ln>
            <a:noFill/>
          </a:ln>
        </p:spPr>
      </p:pic>
      <p:pic>
        <p:nvPicPr>
          <p:cNvPr id="114" name="Shape 114">
            <a:hlinkClick r:id="rId7"/>
          </p:cNvPr>
          <p:cNvPicPr preferRelativeResize="0"/>
          <p:nvPr/>
        </p:nvPicPr>
        <p:blipFill>
          <a:blip r:embed="rId8">
            <a:alphaModFix/>
          </a:blip>
          <a:stretch>
            <a:fillRect/>
          </a:stretch>
        </p:blipFill>
        <p:spPr>
          <a:xfrm>
            <a:off x="6248150" y="701925"/>
            <a:ext cx="2743199" cy="15430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1">
                                            <p:txEl>
                                              <p:pRg st="0" end="0"/>
                                            </p:txEl>
                                          </p:spTgt>
                                        </p:tgtEl>
                                        <p:attrNameLst>
                                          <p:attrName>style.visibility</p:attrName>
                                        </p:attrNameLst>
                                      </p:cBhvr>
                                      <p:to>
                                        <p:strVal val="visible"/>
                                      </p:to>
                                    </p:set>
                                    <p:animEffect transition="in" filter="fade">
                                      <p:cBhvr>
                                        <p:cTn id="7" dur="1000"/>
                                        <p:tgtEl>
                                          <p:spTgt spid="1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1">
                                            <p:txEl>
                                              <p:pRg st="1" end="1"/>
                                            </p:txEl>
                                          </p:spTgt>
                                        </p:tgtEl>
                                        <p:attrNameLst>
                                          <p:attrName>style.visibility</p:attrName>
                                        </p:attrNameLst>
                                      </p:cBhvr>
                                      <p:to>
                                        <p:strVal val="visible"/>
                                      </p:to>
                                    </p:set>
                                    <p:animEffect transition="in" filter="fade">
                                      <p:cBhvr>
                                        <p:cTn id="12" dur="1000"/>
                                        <p:tgtEl>
                                          <p:spTgt spid="1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1">
                                            <p:txEl>
                                              <p:pRg st="2" end="2"/>
                                            </p:txEl>
                                          </p:spTgt>
                                        </p:tgtEl>
                                        <p:attrNameLst>
                                          <p:attrName>style.visibility</p:attrName>
                                        </p:attrNameLst>
                                      </p:cBhvr>
                                      <p:to>
                                        <p:strVal val="visible"/>
                                      </p:to>
                                    </p:set>
                                    <p:animEffect transition="in" filter="fade">
                                      <p:cBhvr>
                                        <p:cTn id="17" dur="1000"/>
                                        <p:tgtEl>
                                          <p:spTgt spid="1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1">
                                            <p:txEl>
                                              <p:pRg st="3" end="3"/>
                                            </p:txEl>
                                          </p:spTgt>
                                        </p:tgtEl>
                                        <p:attrNameLst>
                                          <p:attrName>style.visibility</p:attrName>
                                        </p:attrNameLst>
                                      </p:cBhvr>
                                      <p:to>
                                        <p:strVal val="visible"/>
                                      </p:to>
                                    </p:set>
                                    <p:animEffect transition="in" filter="fade">
                                      <p:cBhvr>
                                        <p:cTn id="22" dur="1000"/>
                                        <p:tgtEl>
                                          <p:spTgt spid="1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1">
                                            <p:txEl>
                                              <p:pRg st="4" end="4"/>
                                            </p:txEl>
                                          </p:spTgt>
                                        </p:tgtEl>
                                        <p:attrNameLst>
                                          <p:attrName>style.visibility</p:attrName>
                                        </p:attrNameLst>
                                      </p:cBhvr>
                                      <p:to>
                                        <p:strVal val="visible"/>
                                      </p:to>
                                    </p:set>
                                    <p:animEffect transition="in" filter="fade">
                                      <p:cBhvr>
                                        <p:cTn id="27" dur="1000"/>
                                        <p:tgtEl>
                                          <p:spTgt spid="1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Shape 119"/>
          <p:cNvSpPr txBox="1">
            <a:spLocks noGrp="1"/>
          </p:cNvSpPr>
          <p:nvPr>
            <p:ph type="title"/>
          </p:nvPr>
        </p:nvSpPr>
        <p:spPr>
          <a:xfrm>
            <a:off x="412350" y="391825"/>
            <a:ext cx="8319299" cy="635399"/>
          </a:xfrm>
          <a:prstGeom prst="rect">
            <a:avLst/>
          </a:prstGeom>
        </p:spPr>
        <p:txBody>
          <a:bodyPr lIns="91425" tIns="91425" rIns="91425" bIns="91425" anchor="t" anchorCtr="0">
            <a:noAutofit/>
          </a:bodyPr>
          <a:lstStyle/>
          <a:p>
            <a:pPr lvl="0" rtl="0">
              <a:spcBef>
                <a:spcPts val="0"/>
              </a:spcBef>
              <a:buNone/>
            </a:pPr>
            <a:r>
              <a:rPr lang="en" b="1"/>
              <a:t>Concept - Conflict</a:t>
            </a:r>
          </a:p>
        </p:txBody>
      </p:sp>
      <p:sp>
        <p:nvSpPr>
          <p:cNvPr id="120" name="Shape 120"/>
          <p:cNvSpPr txBox="1">
            <a:spLocks noGrp="1"/>
          </p:cNvSpPr>
          <p:nvPr>
            <p:ph type="body" idx="1"/>
          </p:nvPr>
        </p:nvSpPr>
        <p:spPr>
          <a:xfrm>
            <a:off x="230125" y="886100"/>
            <a:ext cx="6616199" cy="2160000"/>
          </a:xfrm>
          <a:prstGeom prst="rect">
            <a:avLst/>
          </a:prstGeom>
        </p:spPr>
        <p:txBody>
          <a:bodyPr lIns="91425" tIns="91425" rIns="91425" bIns="91425" anchor="t" anchorCtr="0">
            <a:noAutofit/>
          </a:bodyPr>
          <a:lstStyle/>
          <a:p>
            <a:pPr lvl="0" rtl="0">
              <a:spcBef>
                <a:spcPts val="0"/>
              </a:spcBef>
              <a:buNone/>
            </a:pPr>
            <a:r>
              <a:rPr lang="en" b="1">
                <a:solidFill>
                  <a:srgbClr val="000000"/>
                </a:solidFill>
              </a:rPr>
              <a:t>Conflict and disagreements have existed as long as humans have existed.</a:t>
            </a:r>
          </a:p>
          <a:p>
            <a:pPr marL="457200" lvl="0" indent="-228600" rtl="0">
              <a:spcBef>
                <a:spcPts val="0"/>
              </a:spcBef>
              <a:buClr>
                <a:srgbClr val="000000"/>
              </a:buClr>
              <a:buFont typeface="Arial"/>
            </a:pPr>
            <a:r>
              <a:rPr lang="en" b="1">
                <a:solidFill>
                  <a:srgbClr val="000000"/>
                </a:solidFill>
                <a:highlight>
                  <a:srgbClr val="F6F6F6"/>
                </a:highlight>
                <a:latin typeface="Arial"/>
                <a:ea typeface="Arial"/>
                <a:cs typeface="Arial"/>
                <a:sym typeface="Arial"/>
              </a:rPr>
              <a:t>“...Conflict can stretch from a mild disagreement to all out war, and is an inevitable element of interpersonal communication. . ... Managing conflict is a skill that is necessary to deal with day to day life. …”</a:t>
            </a:r>
          </a:p>
        </p:txBody>
      </p:sp>
      <p:sp>
        <p:nvSpPr>
          <p:cNvPr id="121" name="Shape 121"/>
          <p:cNvSpPr txBox="1"/>
          <p:nvPr/>
        </p:nvSpPr>
        <p:spPr>
          <a:xfrm>
            <a:off x="183750" y="3131225"/>
            <a:ext cx="8319299" cy="1705200"/>
          </a:xfrm>
          <a:prstGeom prst="rect">
            <a:avLst/>
          </a:prstGeom>
          <a:noFill/>
          <a:ln>
            <a:noFill/>
          </a:ln>
        </p:spPr>
        <p:txBody>
          <a:bodyPr lIns="91425" tIns="91425" rIns="91425" bIns="91425" anchor="t" anchorCtr="0">
            <a:noAutofit/>
          </a:bodyPr>
          <a:lstStyle/>
          <a:p>
            <a:pPr lvl="0" rtl="0">
              <a:spcBef>
                <a:spcPts val="0"/>
              </a:spcBef>
              <a:buNone/>
            </a:pPr>
            <a:r>
              <a:rPr lang="en" sz="1800" b="1">
                <a:solidFill>
                  <a:schemeClr val="accent3"/>
                </a:solidFill>
              </a:rPr>
              <a:t>Do you agree that conflict is inevitable (can’t be avoided) or do you disagree? Explain your position and back it up with your own experiences as evidence. </a:t>
            </a:r>
          </a:p>
          <a:p>
            <a:pPr lvl="0" rtl="0">
              <a:spcBef>
                <a:spcPts val="0"/>
              </a:spcBef>
              <a:buNone/>
            </a:pPr>
            <a:endParaRPr sz="1800"/>
          </a:p>
          <a:p>
            <a:pPr lvl="0">
              <a:spcBef>
                <a:spcPts val="0"/>
              </a:spcBef>
              <a:buNone/>
            </a:pPr>
            <a:endParaRPr sz="1800" b="1"/>
          </a:p>
        </p:txBody>
      </p:sp>
      <p:pic>
        <p:nvPicPr>
          <p:cNvPr id="122" name="Shape 122">
            <a:hlinkClick r:id="rId3"/>
          </p:cNvPr>
          <p:cNvPicPr preferRelativeResize="0"/>
          <p:nvPr/>
        </p:nvPicPr>
        <p:blipFill>
          <a:blip r:embed="rId4">
            <a:alphaModFix/>
          </a:blip>
          <a:stretch>
            <a:fillRect/>
          </a:stretch>
        </p:blipFill>
        <p:spPr>
          <a:xfrm>
            <a:off x="6911825" y="1340950"/>
            <a:ext cx="2232174" cy="170513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0">
                                            <p:txEl>
                                              <p:pRg st="0" end="0"/>
                                            </p:txEl>
                                          </p:spTgt>
                                        </p:tgtEl>
                                        <p:attrNameLst>
                                          <p:attrName>style.visibility</p:attrName>
                                        </p:attrNameLst>
                                      </p:cBhvr>
                                      <p:to>
                                        <p:strVal val="visible"/>
                                      </p:to>
                                    </p:set>
                                    <p:animEffect transition="in" filter="fade">
                                      <p:cBhvr>
                                        <p:cTn id="7" dur="1000"/>
                                        <p:tgtEl>
                                          <p:spTgt spid="1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0">
                                            <p:txEl>
                                              <p:pRg st="1" end="1"/>
                                            </p:txEl>
                                          </p:spTgt>
                                        </p:tgtEl>
                                        <p:attrNameLst>
                                          <p:attrName>style.visibility</p:attrName>
                                        </p:attrNameLst>
                                      </p:cBhvr>
                                      <p:to>
                                        <p:strVal val="visible"/>
                                      </p:to>
                                    </p:set>
                                    <p:animEffect transition="in" filter="fade">
                                      <p:cBhvr>
                                        <p:cTn id="12" dur="1000"/>
                                        <p:tgtEl>
                                          <p:spTgt spid="1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1">
                                            <p:txEl>
                                              <p:pRg st="0" end="0"/>
                                            </p:txEl>
                                          </p:spTgt>
                                        </p:tgtEl>
                                        <p:attrNameLst>
                                          <p:attrName>style.visibility</p:attrName>
                                        </p:attrNameLst>
                                      </p:cBhvr>
                                      <p:to>
                                        <p:strVal val="visible"/>
                                      </p:to>
                                    </p:set>
                                    <p:animEffect transition="in" filter="fade">
                                      <p:cBhvr>
                                        <p:cTn id="17" dur="1000"/>
                                        <p:tgtEl>
                                          <p:spTgt spid="12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1">
                                            <p:txEl>
                                              <p:pRg st="1" end="1"/>
                                            </p:txEl>
                                          </p:spTgt>
                                        </p:tgtEl>
                                        <p:attrNameLst>
                                          <p:attrName>style.visibility</p:attrName>
                                        </p:attrNameLst>
                                      </p:cBhvr>
                                      <p:to>
                                        <p:strVal val="visible"/>
                                      </p:to>
                                    </p:set>
                                    <p:animEffect transition="in" filter="fade">
                                      <p:cBhvr>
                                        <p:cTn id="22" dur="1000"/>
                                        <p:tgtEl>
                                          <p:spTgt spid="12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1">
                                            <p:txEl>
                                              <p:pRg st="2" end="2"/>
                                            </p:txEl>
                                          </p:spTgt>
                                        </p:tgtEl>
                                        <p:attrNameLst>
                                          <p:attrName>style.visibility</p:attrName>
                                        </p:attrNameLst>
                                      </p:cBhvr>
                                      <p:to>
                                        <p:strVal val="visible"/>
                                      </p:to>
                                    </p:set>
                                    <p:animEffect transition="in" filter="fade">
                                      <p:cBhvr>
                                        <p:cTn id="27" dur="1000"/>
                                        <p:tgtEl>
                                          <p:spTgt spid="12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Shape 127"/>
          <p:cNvSpPr txBox="1">
            <a:spLocks noGrp="1"/>
          </p:cNvSpPr>
          <p:nvPr>
            <p:ph type="title"/>
          </p:nvPr>
        </p:nvSpPr>
        <p:spPr>
          <a:xfrm>
            <a:off x="412350" y="276750"/>
            <a:ext cx="8319299" cy="635399"/>
          </a:xfrm>
          <a:prstGeom prst="rect">
            <a:avLst/>
          </a:prstGeom>
        </p:spPr>
        <p:txBody>
          <a:bodyPr lIns="91425" tIns="91425" rIns="91425" bIns="91425" anchor="t" anchorCtr="0">
            <a:noAutofit/>
          </a:bodyPr>
          <a:lstStyle/>
          <a:p>
            <a:pPr lvl="0" rtl="0">
              <a:spcBef>
                <a:spcPts val="0"/>
              </a:spcBef>
              <a:buNone/>
            </a:pPr>
            <a:r>
              <a:rPr lang="en" b="1"/>
              <a:t>Concept - Conflict</a:t>
            </a:r>
          </a:p>
        </p:txBody>
      </p:sp>
      <p:sp>
        <p:nvSpPr>
          <p:cNvPr id="128" name="Shape 128"/>
          <p:cNvSpPr txBox="1">
            <a:spLocks noGrp="1"/>
          </p:cNvSpPr>
          <p:nvPr>
            <p:ph type="body" idx="1"/>
          </p:nvPr>
        </p:nvSpPr>
        <p:spPr>
          <a:xfrm>
            <a:off x="471775" y="784650"/>
            <a:ext cx="8388299" cy="4036800"/>
          </a:xfrm>
          <a:prstGeom prst="rect">
            <a:avLst/>
          </a:prstGeom>
        </p:spPr>
        <p:txBody>
          <a:bodyPr lIns="91425" tIns="91425" rIns="91425" bIns="91425" anchor="t" anchorCtr="0">
            <a:noAutofit/>
          </a:bodyPr>
          <a:lstStyle/>
          <a:p>
            <a:pPr marL="457200" lvl="0" indent="-228600" rtl="0">
              <a:spcBef>
                <a:spcPts val="0"/>
              </a:spcBef>
              <a:buClr>
                <a:srgbClr val="000000"/>
              </a:buClr>
              <a:buFont typeface="Arial"/>
            </a:pPr>
            <a:r>
              <a:rPr lang="en" b="1">
                <a:solidFill>
                  <a:srgbClr val="000000"/>
                </a:solidFill>
                <a:highlight>
                  <a:srgbClr val="F6F6F6"/>
                </a:highlight>
                <a:latin typeface="Arial"/>
                <a:ea typeface="Arial"/>
                <a:cs typeface="Arial"/>
                <a:sym typeface="Arial"/>
              </a:rPr>
              <a:t>“... For anything to strike interest into the human mind, there must be conflict. For without such conflict life is dull, and there would not be any development of character.”</a:t>
            </a:r>
          </a:p>
          <a:p>
            <a:pPr lvl="0" rtl="0">
              <a:lnSpc>
                <a:spcPct val="100000"/>
              </a:lnSpc>
              <a:spcBef>
                <a:spcPts val="0"/>
              </a:spcBef>
              <a:spcAft>
                <a:spcPts val="0"/>
              </a:spcAft>
              <a:buNone/>
            </a:pPr>
            <a:r>
              <a:rPr lang="en" b="1">
                <a:solidFill>
                  <a:schemeClr val="accent3"/>
                </a:solidFill>
                <a:latin typeface="Arial"/>
                <a:ea typeface="Arial"/>
                <a:cs typeface="Arial"/>
                <a:sym typeface="Arial"/>
              </a:rPr>
              <a:t>Do you agree that conflict is necessary to keep life interesting and help build character or do you disagree? Explain your position and back it up with your own experiences as evidence. </a:t>
            </a:r>
          </a:p>
          <a:p>
            <a:pPr lvl="0" rtl="0">
              <a:lnSpc>
                <a:spcPct val="100000"/>
              </a:lnSpc>
              <a:spcBef>
                <a:spcPts val="0"/>
              </a:spcBef>
              <a:spcAft>
                <a:spcPts val="0"/>
              </a:spcAft>
              <a:buNone/>
            </a:pPr>
            <a:endParaRPr b="1">
              <a:solidFill>
                <a:srgbClr val="000000"/>
              </a:solidFill>
              <a:latin typeface="Arial"/>
              <a:ea typeface="Arial"/>
              <a:cs typeface="Arial"/>
              <a:sym typeface="Arial"/>
            </a:endParaRPr>
          </a:p>
          <a:p>
            <a:pPr lvl="0" rtl="0">
              <a:lnSpc>
                <a:spcPct val="100000"/>
              </a:lnSpc>
              <a:spcBef>
                <a:spcPts val="0"/>
              </a:spcBef>
              <a:spcAft>
                <a:spcPts val="0"/>
              </a:spcAft>
              <a:buNone/>
            </a:pPr>
            <a:endParaRPr b="1">
              <a:solidFill>
                <a:srgbClr val="000000"/>
              </a:solidFill>
              <a:latin typeface="Arial"/>
              <a:ea typeface="Arial"/>
              <a:cs typeface="Arial"/>
              <a:sym typeface="Arial"/>
            </a:endParaRPr>
          </a:p>
          <a:p>
            <a:pPr lvl="0" rtl="0">
              <a:spcBef>
                <a:spcPts val="0"/>
              </a:spcBef>
              <a:buNone/>
            </a:pPr>
            <a:endParaRPr b="1">
              <a:solidFill>
                <a:srgbClr val="000000"/>
              </a:solidFill>
              <a:highlight>
                <a:srgbClr val="F6F6F6"/>
              </a:highlight>
              <a:latin typeface="Arial"/>
              <a:ea typeface="Arial"/>
              <a:cs typeface="Arial"/>
              <a:sym typeface="Arial"/>
            </a:endParaRPr>
          </a:p>
        </p:txBody>
      </p:sp>
      <p:pic>
        <p:nvPicPr>
          <p:cNvPr id="129" name="Shape 129">
            <a:hlinkClick r:id="rId3"/>
          </p:cNvPr>
          <p:cNvPicPr preferRelativeResize="0"/>
          <p:nvPr/>
        </p:nvPicPr>
        <p:blipFill>
          <a:blip r:embed="rId4">
            <a:alphaModFix/>
          </a:blip>
          <a:stretch>
            <a:fillRect/>
          </a:stretch>
        </p:blipFill>
        <p:spPr>
          <a:xfrm>
            <a:off x="6266825" y="3111175"/>
            <a:ext cx="2743199" cy="155257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8">
                                            <p:txEl>
                                              <p:pRg st="0" end="0"/>
                                            </p:txEl>
                                          </p:spTgt>
                                        </p:tgtEl>
                                        <p:attrNameLst>
                                          <p:attrName>style.visibility</p:attrName>
                                        </p:attrNameLst>
                                      </p:cBhvr>
                                      <p:to>
                                        <p:strVal val="visible"/>
                                      </p:to>
                                    </p:set>
                                    <p:animEffect transition="in" filter="fade">
                                      <p:cBhvr>
                                        <p:cTn id="7" dur="1000"/>
                                        <p:tgtEl>
                                          <p:spTgt spid="12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8">
                                            <p:txEl>
                                              <p:pRg st="1" end="1"/>
                                            </p:txEl>
                                          </p:spTgt>
                                        </p:tgtEl>
                                        <p:attrNameLst>
                                          <p:attrName>style.visibility</p:attrName>
                                        </p:attrNameLst>
                                      </p:cBhvr>
                                      <p:to>
                                        <p:strVal val="visible"/>
                                      </p:to>
                                    </p:set>
                                    <p:animEffect transition="in" filter="fade">
                                      <p:cBhvr>
                                        <p:cTn id="12" dur="1000"/>
                                        <p:tgtEl>
                                          <p:spTgt spid="12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8">
                                            <p:txEl>
                                              <p:pRg st="2" end="2"/>
                                            </p:txEl>
                                          </p:spTgt>
                                        </p:tgtEl>
                                        <p:attrNameLst>
                                          <p:attrName>style.visibility</p:attrName>
                                        </p:attrNameLst>
                                      </p:cBhvr>
                                      <p:to>
                                        <p:strVal val="visible"/>
                                      </p:to>
                                    </p:set>
                                    <p:animEffect transition="in" filter="fade">
                                      <p:cBhvr>
                                        <p:cTn id="17" dur="1000"/>
                                        <p:tgtEl>
                                          <p:spTgt spid="12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8">
                                            <p:txEl>
                                              <p:pRg st="3" end="3"/>
                                            </p:txEl>
                                          </p:spTgt>
                                        </p:tgtEl>
                                        <p:attrNameLst>
                                          <p:attrName>style.visibility</p:attrName>
                                        </p:attrNameLst>
                                      </p:cBhvr>
                                      <p:to>
                                        <p:strVal val="visible"/>
                                      </p:to>
                                    </p:set>
                                    <p:animEffect transition="in" filter="fade">
                                      <p:cBhvr>
                                        <p:cTn id="22" dur="1000"/>
                                        <p:tgtEl>
                                          <p:spTgt spid="12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8">
                                            <p:txEl>
                                              <p:pRg st="4" end="4"/>
                                            </p:txEl>
                                          </p:spTgt>
                                        </p:tgtEl>
                                        <p:attrNameLst>
                                          <p:attrName>style.visibility</p:attrName>
                                        </p:attrNameLst>
                                      </p:cBhvr>
                                      <p:to>
                                        <p:strVal val="visible"/>
                                      </p:to>
                                    </p:set>
                                    <p:animEffect transition="in" filter="fade">
                                      <p:cBhvr>
                                        <p:cTn id="27" dur="1000"/>
                                        <p:tgtEl>
                                          <p:spTgt spid="12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Shape 134"/>
          <p:cNvSpPr txBox="1">
            <a:spLocks noGrp="1"/>
          </p:cNvSpPr>
          <p:nvPr>
            <p:ph type="title"/>
          </p:nvPr>
        </p:nvSpPr>
        <p:spPr>
          <a:xfrm>
            <a:off x="412350" y="276750"/>
            <a:ext cx="8319299" cy="635399"/>
          </a:xfrm>
          <a:prstGeom prst="rect">
            <a:avLst/>
          </a:prstGeom>
        </p:spPr>
        <p:txBody>
          <a:bodyPr lIns="91425" tIns="91425" rIns="91425" bIns="91425" anchor="t" anchorCtr="0">
            <a:noAutofit/>
          </a:bodyPr>
          <a:lstStyle/>
          <a:p>
            <a:pPr lvl="0" rtl="0">
              <a:spcBef>
                <a:spcPts val="0"/>
              </a:spcBef>
              <a:buNone/>
            </a:pPr>
            <a:r>
              <a:rPr lang="en" b="1"/>
              <a:t>Closure</a:t>
            </a:r>
          </a:p>
        </p:txBody>
      </p:sp>
      <p:sp>
        <p:nvSpPr>
          <p:cNvPr id="135" name="Shape 135"/>
          <p:cNvSpPr txBox="1">
            <a:spLocks noGrp="1"/>
          </p:cNvSpPr>
          <p:nvPr>
            <p:ph type="body" idx="1"/>
          </p:nvPr>
        </p:nvSpPr>
        <p:spPr>
          <a:xfrm>
            <a:off x="477450" y="1116175"/>
            <a:ext cx="7720800" cy="3198900"/>
          </a:xfrm>
          <a:prstGeom prst="rect">
            <a:avLst/>
          </a:prstGeom>
        </p:spPr>
        <p:txBody>
          <a:bodyPr lIns="91425" tIns="91425" rIns="91425" bIns="91425" anchor="t" anchorCtr="0">
            <a:noAutofit/>
          </a:bodyPr>
          <a:lstStyle/>
          <a:p>
            <a:pPr lvl="0" rtl="0">
              <a:lnSpc>
                <a:spcPct val="100000"/>
              </a:lnSpc>
              <a:spcBef>
                <a:spcPts val="0"/>
              </a:spcBef>
              <a:spcAft>
                <a:spcPts val="0"/>
              </a:spcAft>
              <a:buNone/>
            </a:pPr>
            <a:r>
              <a:rPr lang="en" b="1">
                <a:solidFill>
                  <a:srgbClr val="000000"/>
                </a:solidFill>
              </a:rPr>
              <a:t>Answer the following questions.</a:t>
            </a:r>
          </a:p>
          <a:p>
            <a:pPr lvl="0" rtl="0">
              <a:lnSpc>
                <a:spcPct val="100000"/>
              </a:lnSpc>
              <a:spcBef>
                <a:spcPts val="0"/>
              </a:spcBef>
              <a:spcAft>
                <a:spcPts val="0"/>
              </a:spcAft>
              <a:buNone/>
            </a:pPr>
            <a:endParaRPr b="1">
              <a:solidFill>
                <a:srgbClr val="000000"/>
              </a:solidFill>
            </a:endParaRPr>
          </a:p>
          <a:p>
            <a:pPr lvl="0" rtl="0">
              <a:lnSpc>
                <a:spcPct val="100000"/>
              </a:lnSpc>
              <a:spcBef>
                <a:spcPts val="0"/>
              </a:spcBef>
              <a:spcAft>
                <a:spcPts val="0"/>
              </a:spcAft>
              <a:buNone/>
            </a:pPr>
            <a:r>
              <a:rPr lang="en" b="1">
                <a:solidFill>
                  <a:srgbClr val="000000"/>
                </a:solidFill>
              </a:rPr>
              <a:t>What is a conflict?</a:t>
            </a:r>
          </a:p>
          <a:p>
            <a:pPr lvl="0" rtl="0">
              <a:lnSpc>
                <a:spcPct val="100000"/>
              </a:lnSpc>
              <a:spcBef>
                <a:spcPts val="0"/>
              </a:spcBef>
              <a:spcAft>
                <a:spcPts val="0"/>
              </a:spcAft>
              <a:buNone/>
            </a:pPr>
            <a:endParaRPr b="1">
              <a:solidFill>
                <a:srgbClr val="000000"/>
              </a:solidFill>
            </a:endParaRPr>
          </a:p>
          <a:p>
            <a:pPr lvl="0" rtl="0">
              <a:lnSpc>
                <a:spcPct val="100000"/>
              </a:lnSpc>
              <a:spcBef>
                <a:spcPts val="0"/>
              </a:spcBef>
              <a:spcAft>
                <a:spcPts val="0"/>
              </a:spcAft>
              <a:buNone/>
            </a:pPr>
            <a:endParaRPr b="1">
              <a:solidFill>
                <a:srgbClr val="000000"/>
              </a:solidFill>
            </a:endParaRPr>
          </a:p>
          <a:p>
            <a:pPr lvl="0" rtl="0">
              <a:lnSpc>
                <a:spcPct val="100000"/>
              </a:lnSpc>
              <a:spcBef>
                <a:spcPts val="0"/>
              </a:spcBef>
              <a:spcAft>
                <a:spcPts val="0"/>
              </a:spcAft>
              <a:buNone/>
            </a:pPr>
            <a:r>
              <a:rPr lang="en" b="1">
                <a:solidFill>
                  <a:srgbClr val="000000"/>
                </a:solidFill>
              </a:rPr>
              <a:t>Do you believe that conflict must happen?  </a:t>
            </a:r>
          </a:p>
          <a:p>
            <a:pPr lvl="0" indent="457200" rtl="0">
              <a:lnSpc>
                <a:spcPct val="100000"/>
              </a:lnSpc>
              <a:spcBef>
                <a:spcPts val="0"/>
              </a:spcBef>
              <a:spcAft>
                <a:spcPts val="0"/>
              </a:spcAft>
              <a:buNone/>
            </a:pPr>
            <a:r>
              <a:rPr lang="en" b="1">
                <a:solidFill>
                  <a:srgbClr val="000000"/>
                </a:solidFill>
              </a:rPr>
              <a:t>If yes explain why.  If no explain why not.</a:t>
            </a:r>
          </a:p>
          <a:p>
            <a:pPr lvl="0" rtl="0">
              <a:spcBef>
                <a:spcPts val="0"/>
              </a:spcBef>
              <a:buNone/>
            </a:pPr>
            <a:endParaRPr b="1">
              <a:solidFill>
                <a:srgbClr val="000000"/>
              </a:solidFill>
              <a:highlight>
                <a:srgbClr val="F6F6F6"/>
              </a:highlight>
              <a:latin typeface="Arial"/>
              <a:ea typeface="Arial"/>
              <a:cs typeface="Arial"/>
              <a:sym typeface="Arial"/>
            </a:endParaRPr>
          </a:p>
        </p:txBody>
      </p:sp>
      <p:pic>
        <p:nvPicPr>
          <p:cNvPr id="136" name="Shape 136">
            <a:hlinkClick r:id="rId3"/>
          </p:cNvPr>
          <p:cNvPicPr preferRelativeResize="0"/>
          <p:nvPr/>
        </p:nvPicPr>
        <p:blipFill>
          <a:blip r:embed="rId4">
            <a:alphaModFix/>
          </a:blip>
          <a:stretch>
            <a:fillRect/>
          </a:stretch>
        </p:blipFill>
        <p:spPr>
          <a:xfrm>
            <a:off x="5709225" y="1482522"/>
            <a:ext cx="3022424" cy="246621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5">
                                            <p:txEl>
                                              <p:pRg st="0" end="0"/>
                                            </p:txEl>
                                          </p:spTgt>
                                        </p:tgtEl>
                                        <p:attrNameLst>
                                          <p:attrName>style.visibility</p:attrName>
                                        </p:attrNameLst>
                                      </p:cBhvr>
                                      <p:to>
                                        <p:strVal val="visible"/>
                                      </p:to>
                                    </p:set>
                                    <p:animEffect transition="in" filter="fade">
                                      <p:cBhvr>
                                        <p:cTn id="7" dur="1000"/>
                                        <p:tgtEl>
                                          <p:spTgt spid="1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5">
                                            <p:txEl>
                                              <p:pRg st="1" end="1"/>
                                            </p:txEl>
                                          </p:spTgt>
                                        </p:tgtEl>
                                        <p:attrNameLst>
                                          <p:attrName>style.visibility</p:attrName>
                                        </p:attrNameLst>
                                      </p:cBhvr>
                                      <p:to>
                                        <p:strVal val="visible"/>
                                      </p:to>
                                    </p:set>
                                    <p:animEffect transition="in" filter="fade">
                                      <p:cBhvr>
                                        <p:cTn id="12" dur="1000"/>
                                        <p:tgtEl>
                                          <p:spTgt spid="1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5">
                                            <p:txEl>
                                              <p:pRg st="2" end="2"/>
                                            </p:txEl>
                                          </p:spTgt>
                                        </p:tgtEl>
                                        <p:attrNameLst>
                                          <p:attrName>style.visibility</p:attrName>
                                        </p:attrNameLst>
                                      </p:cBhvr>
                                      <p:to>
                                        <p:strVal val="visible"/>
                                      </p:to>
                                    </p:set>
                                    <p:animEffect transition="in" filter="fade">
                                      <p:cBhvr>
                                        <p:cTn id="17" dur="1000"/>
                                        <p:tgtEl>
                                          <p:spTgt spid="1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5">
                                            <p:txEl>
                                              <p:pRg st="3" end="3"/>
                                            </p:txEl>
                                          </p:spTgt>
                                        </p:tgtEl>
                                        <p:attrNameLst>
                                          <p:attrName>style.visibility</p:attrName>
                                        </p:attrNameLst>
                                      </p:cBhvr>
                                      <p:to>
                                        <p:strVal val="visible"/>
                                      </p:to>
                                    </p:set>
                                    <p:animEffect transition="in" filter="fade">
                                      <p:cBhvr>
                                        <p:cTn id="22" dur="1000"/>
                                        <p:tgtEl>
                                          <p:spTgt spid="13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5">
                                            <p:txEl>
                                              <p:pRg st="4" end="4"/>
                                            </p:txEl>
                                          </p:spTgt>
                                        </p:tgtEl>
                                        <p:attrNameLst>
                                          <p:attrName>style.visibility</p:attrName>
                                        </p:attrNameLst>
                                      </p:cBhvr>
                                      <p:to>
                                        <p:strVal val="visible"/>
                                      </p:to>
                                    </p:set>
                                    <p:animEffect transition="in" filter="fade">
                                      <p:cBhvr>
                                        <p:cTn id="27" dur="1000"/>
                                        <p:tgtEl>
                                          <p:spTgt spid="13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5">
                                            <p:txEl>
                                              <p:pRg st="5" end="5"/>
                                            </p:txEl>
                                          </p:spTgt>
                                        </p:tgtEl>
                                        <p:attrNameLst>
                                          <p:attrName>style.visibility</p:attrName>
                                        </p:attrNameLst>
                                      </p:cBhvr>
                                      <p:to>
                                        <p:strVal val="visible"/>
                                      </p:to>
                                    </p:set>
                                    <p:animEffect transition="in" filter="fade">
                                      <p:cBhvr>
                                        <p:cTn id="32" dur="1000"/>
                                        <p:tgtEl>
                                          <p:spTgt spid="13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5">
                                            <p:txEl>
                                              <p:pRg st="6" end="6"/>
                                            </p:txEl>
                                          </p:spTgt>
                                        </p:tgtEl>
                                        <p:attrNameLst>
                                          <p:attrName>style.visibility</p:attrName>
                                        </p:attrNameLst>
                                      </p:cBhvr>
                                      <p:to>
                                        <p:strVal val="visible"/>
                                      </p:to>
                                    </p:set>
                                    <p:animEffect transition="in" filter="fade">
                                      <p:cBhvr>
                                        <p:cTn id="37" dur="1000"/>
                                        <p:tgtEl>
                                          <p:spTgt spid="13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5">
                                            <p:txEl>
                                              <p:pRg st="7" end="7"/>
                                            </p:txEl>
                                          </p:spTgt>
                                        </p:tgtEl>
                                        <p:attrNameLst>
                                          <p:attrName>style.visibility</p:attrName>
                                        </p:attrNameLst>
                                      </p:cBhvr>
                                      <p:to>
                                        <p:strVal val="visible"/>
                                      </p:to>
                                    </p:set>
                                    <p:animEffect transition="in" filter="fade">
                                      <p:cBhvr>
                                        <p:cTn id="42" dur="1000"/>
                                        <p:tgtEl>
                                          <p:spTgt spid="13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398</Words>
  <Application>Microsoft Office PowerPoint</Application>
  <PresentationFormat>On-screen Show (16:9)</PresentationFormat>
  <Paragraphs>38</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Roboto</vt:lpstr>
      <vt:lpstr>Arial</vt:lpstr>
      <vt:lpstr>geometric</vt:lpstr>
      <vt:lpstr>Come in Quietly Take out a piece of binder paper, pen or pencil. Take out your chromebook</vt:lpstr>
      <vt:lpstr>What Is Conflict?</vt:lpstr>
      <vt:lpstr>Prior Knowledge</vt:lpstr>
      <vt:lpstr>Definitions</vt:lpstr>
      <vt:lpstr>Concept - Conflict</vt:lpstr>
      <vt:lpstr>Concept - Conflict</vt:lpstr>
      <vt:lpstr>Closure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in Quietly Take out a piece of binder paper, pen or pencil. Take out your chromebook</dc:title>
  <dc:creator>Terrilyn</dc:creator>
  <cp:lastModifiedBy>Microsoft account</cp:lastModifiedBy>
  <cp:revision>2</cp:revision>
  <dcterms:modified xsi:type="dcterms:W3CDTF">2016-11-26T08:47:59Z</dcterms:modified>
</cp:coreProperties>
</file>